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70" r:id="rId3"/>
    <p:sldId id="353" r:id="rId5"/>
    <p:sldId id="471" r:id="rId6"/>
    <p:sldId id="352" r:id="rId7"/>
    <p:sldId id="497" r:id="rId8"/>
    <p:sldId id="498" r:id="rId9"/>
    <p:sldId id="499" r:id="rId10"/>
    <p:sldId id="476" r:id="rId11"/>
    <p:sldId id="475" r:id="rId12"/>
    <p:sldId id="477" r:id="rId13"/>
    <p:sldId id="478" r:id="rId14"/>
    <p:sldId id="472" r:id="rId15"/>
    <p:sldId id="479" r:id="rId16"/>
    <p:sldId id="500" r:id="rId17"/>
    <p:sldId id="501" r:id="rId18"/>
    <p:sldId id="504" r:id="rId19"/>
    <p:sldId id="502" r:id="rId20"/>
    <p:sldId id="503" r:id="rId21"/>
    <p:sldId id="481" r:id="rId22"/>
    <p:sldId id="480" r:id="rId23"/>
    <p:sldId id="482" r:id="rId24"/>
    <p:sldId id="473" r:id="rId25"/>
    <p:sldId id="483" r:id="rId26"/>
    <p:sldId id="484" r:id="rId27"/>
    <p:sldId id="485" r:id="rId28"/>
    <p:sldId id="486" r:id="rId29"/>
    <p:sldId id="474" r:id="rId30"/>
    <p:sldId id="487" r:id="rId31"/>
    <p:sldId id="488" r:id="rId32"/>
    <p:sldId id="489" r:id="rId33"/>
    <p:sldId id="490" r:id="rId34"/>
    <p:sldId id="297" r:id="rId35"/>
    <p:sldId id="262"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7AA1"/>
    <a:srgbClr val="1F3542"/>
    <a:srgbClr val="5DA2B1"/>
    <a:srgbClr val="3F8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37" autoAdjust="0"/>
    <p:restoredTop sz="94660"/>
  </p:normalViewPr>
  <p:slideViewPr>
    <p:cSldViewPr snapToGrid="0">
      <p:cViewPr>
        <p:scale>
          <a:sx n="75" d="100"/>
          <a:sy n="75" d="100"/>
        </p:scale>
        <p:origin x="1626" y="94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oto Sans S Chinese Bold" panose="020B0800000000000000" pitchFamily="34" charset="-122"/>
                <a:ea typeface="Noto Sans S Chinese Bold" panose="020B08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oto Sans S Chinese Bold" panose="020B0800000000000000" pitchFamily="34" charset="-122"/>
                <a:ea typeface="Noto Sans S Chinese Bold" panose="020B0800000000000000" pitchFamily="34" charset="-122"/>
              </a:defRPr>
            </a:lvl1pPr>
          </a:lstStyle>
          <a:p>
            <a:fld id="{3CC73A6B-BB26-4B12-BFB8-2B873AE12267}"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oto Sans S Chinese Bold" panose="020B0800000000000000" pitchFamily="34" charset="-122"/>
                <a:ea typeface="Noto Sans S Chinese Bold" panose="020B08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oto Sans S Chinese Bold" panose="020B0800000000000000" pitchFamily="34" charset="-122"/>
                <a:ea typeface="Noto Sans S Chinese Bold" panose="020B0800000000000000" pitchFamily="34" charset="-122"/>
              </a:defRPr>
            </a:lvl1pPr>
          </a:lstStyle>
          <a:p>
            <a:fld id="{2E5701FA-A99B-4EA7-BD9A-49A04217BC0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1pPr>
    <a:lvl2pPr marL="45720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2pPr>
    <a:lvl3pPr marL="91440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3pPr>
    <a:lvl4pPr marL="137160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4pPr>
    <a:lvl5pPr marL="1828800" algn="l" defTabSz="914400" rtl="0" eaLnBrk="1" latinLnBrk="0" hangingPunct="1">
      <a:defRPr sz="1200" kern="1200">
        <a:solidFill>
          <a:schemeClr val="tx1"/>
        </a:solidFill>
        <a:latin typeface="Noto Sans S Chinese Bold" panose="020B0800000000000000" pitchFamily="34" charset="-122"/>
        <a:ea typeface="Noto Sans S Chinese Bold" panose="020B08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spd="slow" advClick="0" advTm="1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86BAB08-D03A-4FEF-8092-001CB785BBA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fld>
            <a:endParaRPr lang="zh-CN" altLang="en-US"/>
          </a:p>
        </p:txBody>
      </p:sp>
    </p:spTree>
  </p:cSld>
  <p:clrMapOvr>
    <a:masterClrMapping/>
  </p:clrMapOvr>
  <p:transition spd="slow" advClick="0" advTm="1000">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Noto Sans S Chinese Bold" panose="020B0800000000000000" pitchFamily="34" charset="-122"/>
                <a:ea typeface="Noto Sans S Chinese Bold" panose="020B0800000000000000" pitchFamily="34" charset="-122"/>
              </a:defRPr>
            </a:lvl1pPr>
          </a:lstStyle>
          <a:p>
            <a:fld id="{F86BAB08-D03A-4FEF-8092-001CB785BBAB}"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Noto Sans S Chinese Bold" panose="020B0800000000000000" pitchFamily="34" charset="-122"/>
                <a:ea typeface="Noto Sans S Chinese Bold" panose="020B08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Noto Sans S Chinese Bold" panose="020B0800000000000000" pitchFamily="34" charset="-122"/>
                <a:ea typeface="Noto Sans S Chinese Bold" panose="020B0800000000000000" pitchFamily="34" charset="-122"/>
              </a:defRPr>
            </a:lvl1pPr>
          </a:lstStyle>
          <a:p>
            <a:fld id="{B8AB37BB-E8A6-440B-8775-2A002C97BC5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advTm="1000">
    <p:push dir="u"/>
  </p:transition>
  <p:txStyles>
    <p:titleStyle>
      <a:lvl1pPr algn="l" defTabSz="914400" rtl="0" eaLnBrk="1" latinLnBrk="0" hangingPunct="1">
        <a:lnSpc>
          <a:spcPct val="90000"/>
        </a:lnSpc>
        <a:spcBef>
          <a:spcPct val="0"/>
        </a:spcBef>
        <a:buNone/>
        <a:defRPr sz="4400" kern="1200">
          <a:solidFill>
            <a:schemeClr val="tx1"/>
          </a:solidFill>
          <a:latin typeface="Noto Sans S Chinese Bold" panose="020B0800000000000000" pitchFamily="34" charset="-122"/>
          <a:ea typeface="Noto Sans S Chinese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oto Sans S Chinese Bold" panose="020B0800000000000000" pitchFamily="34" charset="-122"/>
          <a:ea typeface="Noto Sans S Chinese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oto Sans S Chinese Bold" panose="020B0800000000000000" pitchFamily="34" charset="-122"/>
          <a:ea typeface="Noto Sans S Chinese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oto Sans S Chinese Bold" panose="020B0800000000000000" pitchFamily="34" charset="-122"/>
          <a:ea typeface="Noto Sans S Chinese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S Chinese Bold" panose="020B0800000000000000" pitchFamily="34" charset="-122"/>
          <a:ea typeface="Noto Sans S Chinese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oto Sans S Chinese Bold" panose="020B0800000000000000" pitchFamily="34" charset="-122"/>
          <a:ea typeface="Noto Sans S Chinese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72174" y="1771755"/>
            <a:ext cx="6081026" cy="2553335"/>
          </a:xfrm>
          <a:prstGeom prst="rect">
            <a:avLst/>
          </a:prstGeom>
          <a:noFill/>
        </p:spPr>
        <p:txBody>
          <a:bodyPr wrap="square" rtlCol="0">
            <a:spAutoFit/>
            <a:scene3d>
              <a:camera prst="orthographicFront"/>
              <a:lightRig rig="threePt" dir="t"/>
            </a:scene3d>
            <a:sp3d contourW="12700"/>
          </a:bodyPr>
          <a:lstStyle/>
          <a:p>
            <a:r>
              <a:rPr lang="en-US" altLang="zh-CN" sz="3200" b="1" spc="300" dirty="0">
                <a:solidFill>
                  <a:schemeClr val="bg1"/>
                </a:solidFill>
                <a:latin typeface="Noto Sans S Chinese Bold" panose="020B0800000000000000" pitchFamily="34" charset="-122"/>
                <a:ea typeface="Noto Sans S Chinese Bold" panose="020B0800000000000000" pitchFamily="34" charset="-122"/>
              </a:rPr>
              <a:t>CVPR2019</a:t>
            </a:r>
            <a:r>
              <a:rPr lang="zh-CN" altLang="en-US" sz="3200" b="1" spc="300" dirty="0">
                <a:solidFill>
                  <a:schemeClr val="bg1"/>
                </a:solidFill>
                <a:latin typeface="Noto Sans S Chinese Bold" panose="020B0800000000000000" pitchFamily="34" charset="-122"/>
                <a:ea typeface="Noto Sans S Chinese Bold" panose="020B0800000000000000" pitchFamily="34" charset="-122"/>
              </a:rPr>
              <a:t>：</a:t>
            </a:r>
            <a:endParaRPr lang="zh-CN" altLang="en-US" sz="3200" b="1" spc="300" dirty="0">
              <a:solidFill>
                <a:schemeClr val="bg1"/>
              </a:solidFill>
              <a:latin typeface="Noto Sans S Chinese Bold" panose="020B0800000000000000" pitchFamily="34" charset="-122"/>
              <a:ea typeface="Noto Sans S Chinese Bold" panose="020B0800000000000000" pitchFamily="34" charset="-122"/>
            </a:endParaRPr>
          </a:p>
          <a:p>
            <a:r>
              <a:rPr lang="zh-CN" altLang="en-US" sz="3200" b="1" spc="300" dirty="0">
                <a:solidFill>
                  <a:schemeClr val="bg1"/>
                </a:solidFill>
                <a:latin typeface="Noto Sans S Chinese Bold" panose="020B0800000000000000" pitchFamily="34" charset="-122"/>
                <a:ea typeface="Noto Sans S Chinese Bold" panose="020B0800000000000000" pitchFamily="34" charset="-122"/>
              </a:rPr>
              <a:t>Data augmentation using learned transformations for one-shot medical image segmentation</a:t>
            </a:r>
            <a:endParaRPr lang="zh-CN" altLang="en-US" sz="3200" b="1" spc="300" dirty="0">
              <a:solidFill>
                <a:schemeClr val="bg1"/>
              </a:solidFill>
              <a:latin typeface="Noto Sans S Chinese Bold" panose="020B0800000000000000" pitchFamily="34" charset="-122"/>
              <a:ea typeface="Noto Sans S Chinese Bold" panose="020B0800000000000000" pitchFamily="34" charset="-122"/>
            </a:endParaRPr>
          </a:p>
        </p:txBody>
      </p:sp>
      <p:sp>
        <p:nvSpPr>
          <p:cNvPr id="6" name="文本框 5"/>
          <p:cNvSpPr txBox="1"/>
          <p:nvPr/>
        </p:nvSpPr>
        <p:spPr>
          <a:xfrm>
            <a:off x="519430" y="993140"/>
            <a:ext cx="5671185" cy="706755"/>
          </a:xfrm>
          <a:prstGeom prst="rect">
            <a:avLst/>
          </a:prstGeom>
          <a:noFill/>
        </p:spPr>
        <p:txBody>
          <a:bodyPr wrap="square" rtlCol="0">
            <a:spAutoFit/>
            <a:scene3d>
              <a:camera prst="orthographicFront"/>
              <a:lightRig rig="threePt" dir="t"/>
            </a:scene3d>
            <a:sp3d contourW="12700"/>
          </a:bodyPr>
          <a:lstStyle/>
          <a:p>
            <a:r>
              <a:rPr lang="zh-CN" altLang="en-US" sz="4000" spc="600" dirty="0">
                <a:solidFill>
                  <a:schemeClr val="bg1"/>
                </a:solidFill>
                <a:latin typeface="Noto Sans S Chinese Bold" panose="020B0800000000000000" pitchFamily="34" charset="-122"/>
                <a:ea typeface="Noto Sans S Chinese Bold" panose="020B0800000000000000" pitchFamily="34" charset="-122"/>
              </a:rPr>
              <a:t>自动化测试工具</a:t>
            </a:r>
            <a:r>
              <a:rPr lang="zh-CN" altLang="en-US" sz="4000" spc="600" dirty="0">
                <a:solidFill>
                  <a:schemeClr val="bg1"/>
                </a:solidFill>
                <a:latin typeface="Noto Sans S Chinese Bold" panose="020B0800000000000000" pitchFamily="34" charset="-122"/>
                <a:ea typeface="Noto Sans S Chinese Bold" panose="020B0800000000000000" pitchFamily="34" charset="-122"/>
              </a:rPr>
              <a:t>复现</a:t>
            </a:r>
            <a:endParaRPr lang="zh-CN" altLang="en-US" sz="4000" spc="600" dirty="0">
              <a:solidFill>
                <a:schemeClr val="bg1"/>
              </a:solidFill>
              <a:latin typeface="Noto Sans S Chinese Bold" panose="020B0800000000000000" pitchFamily="34" charset="-122"/>
              <a:ea typeface="Noto Sans S Chinese Bold" panose="020B0800000000000000" pitchFamily="34" charset="-122"/>
            </a:endParaRPr>
          </a:p>
        </p:txBody>
      </p:sp>
      <p:pic>
        <p:nvPicPr>
          <p:cNvPr id="19" name="理查德.克莱德曼 - Say you love m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19113" y="-157842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1000">
        <p14:warp dir="in"/>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par>
                                <p:cTn id="7" presetID="16" presetClass="entr" presetSubtype="2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barn(inVertical)">
                                      <p:cBhvr>
                                        <p:cTn id="9" dur="500"/>
                                        <p:tgtEl>
                                          <p:spTgt spid="4"/>
                                        </p:tgtEl>
                                      </p:cBhvr>
                                    </p:animEffect>
                                  </p:childTnLst>
                                </p:cTn>
                              </p:par>
                            </p:childTnLst>
                          </p:cTn>
                        </p:par>
                        <p:par>
                          <p:cTn id="10" fill="hold">
                            <p:stCondLst>
                              <p:cond delay="0"/>
                            </p:stCondLst>
                            <p:childTnLst>
                              <p:par>
                                <p:cTn id="11" presetID="1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19"/>
                </p:tgtEl>
              </p:cMediaNode>
            </p:audio>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0" name="组合 14"/>
          <p:cNvGrpSpPr/>
          <p:nvPr/>
        </p:nvGrpSpPr>
        <p:grpSpPr bwMode="auto">
          <a:xfrm>
            <a:off x="6113490" y="2088415"/>
            <a:ext cx="5239257" cy="1173080"/>
            <a:chOff x="0" y="0"/>
            <a:chExt cx="3811400" cy="852034"/>
          </a:xfrm>
        </p:grpSpPr>
        <p:sp>
          <p:nvSpPr>
            <p:cNvPr id="11" name="矩形 15"/>
            <p:cNvSpPr>
              <a:spLocks noChangeArrowheads="1"/>
            </p:cNvSpPr>
            <p:nvPr/>
          </p:nvSpPr>
          <p:spPr bwMode="auto">
            <a:xfrm>
              <a:off x="95245" y="72172"/>
              <a:ext cx="358757" cy="229911"/>
            </a:xfrm>
            <a:prstGeom prst="rect">
              <a:avLst/>
            </a:prstGeom>
            <a:solidFill>
              <a:srgbClr val="2B7AA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endParaRPr>
            </a:p>
          </p:txBody>
        </p:sp>
        <p:sp>
          <p:nvSpPr>
            <p:cNvPr id="12" name="TextBox 16"/>
            <p:cNvSpPr>
              <a:spLocks noChangeArrowheads="1"/>
            </p:cNvSpPr>
            <p:nvPr/>
          </p:nvSpPr>
          <p:spPr bwMode="auto">
            <a:xfrm>
              <a:off x="0" y="343308"/>
              <a:ext cx="3811400" cy="508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rPr>
                <a:t>这里输入简单的文字概述这里输入简单文字概述简单的文字概述这里输入简单的文字概述这里输入简单</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endParaRPr>
            </a:p>
          </p:txBody>
        </p:sp>
        <p:sp>
          <p:nvSpPr>
            <p:cNvPr id="13" name="矩形 17"/>
            <p:cNvSpPr>
              <a:spLocks noChangeArrowheads="1"/>
            </p:cNvSpPr>
            <p:nvPr/>
          </p:nvSpPr>
          <p:spPr bwMode="auto">
            <a:xfrm>
              <a:off x="558773" y="0"/>
              <a:ext cx="2020788" cy="26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sym typeface="微软雅黑" panose="020B0503020204020204" pitchFamily="34" charset="-122"/>
                </a:rPr>
                <a:t>输入相关标题</a:t>
              </a:r>
              <a:endPar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sym typeface="微软雅黑" panose="020B0503020204020204" pitchFamily="34" charset="-122"/>
              </a:endParaRPr>
            </a:p>
          </p:txBody>
        </p:sp>
      </p:grpSp>
      <p:grpSp>
        <p:nvGrpSpPr>
          <p:cNvPr id="14" name="组合 18"/>
          <p:cNvGrpSpPr/>
          <p:nvPr/>
        </p:nvGrpSpPr>
        <p:grpSpPr bwMode="auto">
          <a:xfrm>
            <a:off x="6113488" y="3448345"/>
            <a:ext cx="5239261" cy="1201509"/>
            <a:chOff x="0" y="0"/>
            <a:chExt cx="3811399" cy="874084"/>
          </a:xfrm>
        </p:grpSpPr>
        <p:sp>
          <p:nvSpPr>
            <p:cNvPr id="15" name="矩形 19"/>
            <p:cNvSpPr>
              <a:spLocks noChangeArrowheads="1"/>
            </p:cNvSpPr>
            <p:nvPr/>
          </p:nvSpPr>
          <p:spPr bwMode="auto">
            <a:xfrm>
              <a:off x="95245" y="92989"/>
              <a:ext cx="358757" cy="230264"/>
            </a:xfrm>
            <a:prstGeom prst="rect">
              <a:avLst/>
            </a:prstGeom>
            <a:solidFill>
              <a:srgbClr val="2B7AA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endParaRPr>
            </a:p>
          </p:txBody>
        </p:sp>
        <p:sp>
          <p:nvSpPr>
            <p:cNvPr id="16" name="TextBox 20"/>
            <p:cNvSpPr>
              <a:spLocks noChangeArrowheads="1"/>
            </p:cNvSpPr>
            <p:nvPr/>
          </p:nvSpPr>
          <p:spPr bwMode="auto">
            <a:xfrm>
              <a:off x="0" y="364541"/>
              <a:ext cx="3811399" cy="50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rPr>
                <a:t>这里输入简单的文字概述这里输入简单文字概述简单的文字概述这里输入简单的文字概述这里输入简单</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endParaRPr>
            </a:p>
          </p:txBody>
        </p:sp>
        <p:sp>
          <p:nvSpPr>
            <p:cNvPr id="17" name="矩形 21"/>
            <p:cNvSpPr>
              <a:spLocks noChangeArrowheads="1"/>
            </p:cNvSpPr>
            <p:nvPr/>
          </p:nvSpPr>
          <p:spPr bwMode="auto">
            <a:xfrm>
              <a:off x="558772" y="0"/>
              <a:ext cx="2020787" cy="26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sym typeface="微软雅黑" panose="020B0503020204020204" pitchFamily="34" charset="-122"/>
                </a:rPr>
                <a:t>输入相关标题</a:t>
              </a:r>
              <a:endPar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endParaRPr>
            </a:p>
          </p:txBody>
        </p:sp>
      </p:grpSp>
      <p:grpSp>
        <p:nvGrpSpPr>
          <p:cNvPr id="18" name="组合 22"/>
          <p:cNvGrpSpPr/>
          <p:nvPr/>
        </p:nvGrpSpPr>
        <p:grpSpPr bwMode="auto">
          <a:xfrm>
            <a:off x="6113488" y="4857387"/>
            <a:ext cx="5239261" cy="1155310"/>
            <a:chOff x="0" y="0"/>
            <a:chExt cx="3811398" cy="840104"/>
          </a:xfrm>
        </p:grpSpPr>
        <p:sp>
          <p:nvSpPr>
            <p:cNvPr id="19" name="矩形 23"/>
            <p:cNvSpPr>
              <a:spLocks noChangeArrowheads="1"/>
            </p:cNvSpPr>
            <p:nvPr/>
          </p:nvSpPr>
          <p:spPr bwMode="auto">
            <a:xfrm>
              <a:off x="95245" y="59234"/>
              <a:ext cx="358757" cy="230264"/>
            </a:xfrm>
            <a:prstGeom prst="rect">
              <a:avLst/>
            </a:prstGeom>
            <a:solidFill>
              <a:srgbClr val="2B7AA1"/>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a:endParaRPr lang="zh-CN" altLang="zh-CN"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endParaRPr>
            </a:p>
          </p:txBody>
        </p:sp>
        <p:sp>
          <p:nvSpPr>
            <p:cNvPr id="20" name="TextBox 24"/>
            <p:cNvSpPr>
              <a:spLocks noChangeArrowheads="1"/>
            </p:cNvSpPr>
            <p:nvPr/>
          </p:nvSpPr>
          <p:spPr bwMode="auto">
            <a:xfrm>
              <a:off x="0" y="330786"/>
              <a:ext cx="3811398" cy="50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rPr>
                <a:t>这里输入简单的文字概述这里输入简单文字概述简单的文字概述这里输入简单的文字概述这里输入简单</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sym typeface="宋体" panose="02010600030101010101" pitchFamily="2" charset="-122"/>
              </a:endParaRPr>
            </a:p>
          </p:txBody>
        </p:sp>
        <p:sp>
          <p:nvSpPr>
            <p:cNvPr id="21" name="矩形 25"/>
            <p:cNvSpPr>
              <a:spLocks noChangeArrowheads="1"/>
            </p:cNvSpPr>
            <p:nvPr/>
          </p:nvSpPr>
          <p:spPr bwMode="auto">
            <a:xfrm>
              <a:off x="558772" y="0"/>
              <a:ext cx="2020787" cy="26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sym typeface="微软雅黑" panose="020B0503020204020204" pitchFamily="34" charset="-122"/>
                </a:rPr>
                <a:t>输入相关标题</a:t>
              </a: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22" name="组合 21"/>
          <p:cNvGrpSpPr/>
          <p:nvPr/>
        </p:nvGrpSpPr>
        <p:grpSpPr>
          <a:xfrm>
            <a:off x="1264455" y="2406631"/>
            <a:ext cx="4146698" cy="3444641"/>
            <a:chOff x="1860988" y="2721639"/>
            <a:chExt cx="3522267" cy="2925931"/>
          </a:xfrm>
          <a:solidFill>
            <a:srgbClr val="0B6464"/>
          </a:solidFill>
        </p:grpSpPr>
        <p:grpSp>
          <p:nvGrpSpPr>
            <p:cNvPr id="23" name="Group 1"/>
            <p:cNvGrpSpPr/>
            <p:nvPr/>
          </p:nvGrpSpPr>
          <p:grpSpPr bwMode="auto">
            <a:xfrm>
              <a:off x="1860988" y="2721639"/>
              <a:ext cx="3522267" cy="2925931"/>
              <a:chOff x="-1" y="0"/>
              <a:chExt cx="8093558" cy="6723014"/>
            </a:xfrm>
            <a:grpFill/>
          </p:grpSpPr>
          <p:grpSp>
            <p:nvGrpSpPr>
              <p:cNvPr id="26" name="Group 3"/>
              <p:cNvGrpSpPr/>
              <p:nvPr/>
            </p:nvGrpSpPr>
            <p:grpSpPr bwMode="auto">
              <a:xfrm>
                <a:off x="-1" y="0"/>
                <a:ext cx="8093558" cy="6723014"/>
                <a:chOff x="-1" y="0"/>
                <a:chExt cx="8093558" cy="6723014"/>
              </a:xfrm>
              <a:grpFill/>
            </p:grpSpPr>
            <p:sp>
              <p:nvSpPr>
                <p:cNvPr id="35" name="Rectangle 4"/>
                <p:cNvSpPr/>
                <p:nvPr/>
              </p:nvSpPr>
              <p:spPr bwMode="auto">
                <a:xfrm>
                  <a:off x="-1" y="6139562"/>
                  <a:ext cx="2539684" cy="507917"/>
                </a:xfrm>
                <a:prstGeom prst="rect">
                  <a:avLst/>
                </a:prstGeom>
                <a:no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845">
                    <a:lnSpc>
                      <a:spcPct val="110000"/>
                    </a:lnSpc>
                    <a:spcBef>
                      <a:spcPts val="2110"/>
                    </a:spcBef>
                    <a:defRPr/>
                  </a:pPr>
                  <a:r>
                    <a:rPr lang="zh-CN" altLang="en-US" sz="2000" dirty="0">
                      <a:solidFill>
                        <a:schemeClr val="bg1">
                          <a:lumMod val="50000"/>
                        </a:schemeClr>
                      </a:solidFill>
                      <a:latin typeface="Noto Sans S Chinese Bold" panose="020B0800000000000000" pitchFamily="34" charset="-122"/>
                      <a:ea typeface="Noto Sans S Chinese Bold" panose="020B0800000000000000" pitchFamily="34" charset="-122"/>
                      <a:sym typeface="Helvetica Neue Light" charset="0"/>
                    </a:rPr>
                    <a:t>加入标题</a:t>
                  </a:r>
                  <a:endParaRPr lang="en-US" altLang="zh-CN" sz="2000" dirty="0">
                    <a:solidFill>
                      <a:schemeClr val="bg1">
                        <a:lumMod val="50000"/>
                      </a:schemeClr>
                    </a:solidFill>
                    <a:latin typeface="Noto Sans S Chinese Bold" panose="020B0800000000000000" pitchFamily="34" charset="-122"/>
                    <a:ea typeface="Noto Sans S Chinese Bold" panose="020B0800000000000000" pitchFamily="34" charset="-122"/>
                    <a:sym typeface="Helvetica Neue Light" charset="0"/>
                  </a:endParaRPr>
                </a:p>
              </p:txBody>
            </p:sp>
            <p:sp>
              <p:nvSpPr>
                <p:cNvPr id="36" name="Rectangle 5"/>
                <p:cNvSpPr/>
                <p:nvPr/>
              </p:nvSpPr>
              <p:spPr bwMode="auto">
                <a:xfrm>
                  <a:off x="4798511" y="6064028"/>
                  <a:ext cx="3295046" cy="658986"/>
                </a:xfrm>
                <a:prstGeom prst="rect">
                  <a:avLst/>
                </a:prstGeom>
                <a:no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845">
                    <a:lnSpc>
                      <a:spcPct val="110000"/>
                    </a:lnSpc>
                    <a:spcBef>
                      <a:spcPts val="2110"/>
                    </a:spcBef>
                    <a:defRPr/>
                  </a:pPr>
                  <a:r>
                    <a:rPr lang="zh-CN" altLang="en-US" sz="2000" dirty="0">
                      <a:solidFill>
                        <a:schemeClr val="bg1">
                          <a:lumMod val="50000"/>
                        </a:schemeClr>
                      </a:solidFill>
                      <a:latin typeface="Noto Sans S Chinese Bold" panose="020B0800000000000000" pitchFamily="34" charset="-122"/>
                      <a:ea typeface="Noto Sans S Chinese Bold" panose="020B0800000000000000" pitchFamily="34" charset="-122"/>
                      <a:sym typeface="Helvetica Neue Light" charset="0"/>
                    </a:rPr>
                    <a:t>加入标题</a:t>
                  </a:r>
                  <a:endParaRPr lang="en-US" altLang="zh-CN" sz="2000" dirty="0">
                    <a:solidFill>
                      <a:schemeClr val="bg1">
                        <a:lumMod val="50000"/>
                      </a:schemeClr>
                    </a:solidFill>
                    <a:latin typeface="Noto Sans S Chinese Bold" panose="020B0800000000000000" pitchFamily="34" charset="-122"/>
                    <a:ea typeface="Noto Sans S Chinese Bold" panose="020B0800000000000000" pitchFamily="34" charset="-122"/>
                    <a:sym typeface="Helvetica Neue Light" charset="0"/>
                  </a:endParaRPr>
                </a:p>
              </p:txBody>
            </p:sp>
            <p:sp>
              <p:nvSpPr>
                <p:cNvPr id="37" name="Rectangle 6"/>
                <p:cNvSpPr/>
                <p:nvPr/>
              </p:nvSpPr>
              <p:spPr bwMode="auto">
                <a:xfrm>
                  <a:off x="2587302" y="0"/>
                  <a:ext cx="2541270" cy="507917"/>
                </a:xfrm>
                <a:prstGeom prst="rect">
                  <a:avLst/>
                </a:prstGeom>
                <a:no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845">
                    <a:lnSpc>
                      <a:spcPct val="110000"/>
                    </a:lnSpc>
                    <a:spcBef>
                      <a:spcPts val="2110"/>
                    </a:spcBef>
                    <a:defRPr/>
                  </a:pPr>
                  <a:r>
                    <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sym typeface="Helvetica Neue Light" charset="0"/>
                    </a:rPr>
                    <a:t>加入标题</a:t>
                  </a: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sym typeface="Helvetica Neue Light" charset="0"/>
                  </a:endParaRPr>
                </a:p>
              </p:txBody>
            </p:sp>
          </p:grpSp>
          <p:grpSp>
            <p:nvGrpSpPr>
              <p:cNvPr id="27" name="Group 7"/>
              <p:cNvGrpSpPr/>
              <p:nvPr/>
            </p:nvGrpSpPr>
            <p:grpSpPr bwMode="auto">
              <a:xfrm>
                <a:off x="-1" y="651821"/>
                <a:ext cx="7715876" cy="5166711"/>
                <a:chOff x="-1" y="0"/>
                <a:chExt cx="7715876" cy="5166710"/>
              </a:xfrm>
              <a:grpFill/>
            </p:grpSpPr>
            <p:sp>
              <p:nvSpPr>
                <p:cNvPr id="28" name="AutoShape 8"/>
                <p:cNvSpPr/>
                <p:nvPr/>
              </p:nvSpPr>
              <p:spPr bwMode="auto">
                <a:xfrm rot="10800000" flipH="1">
                  <a:off x="-1" y="4747968"/>
                  <a:ext cx="3809526" cy="419031"/>
                </a:xfrm>
                <a:custGeom>
                  <a:avLst/>
                  <a:gdLst>
                    <a:gd name="T0" fmla="*/ 1904763 w 21600"/>
                    <a:gd name="T1" fmla="*/ 209516 h 21600"/>
                    <a:gd name="T2" fmla="*/ 1904763 w 21600"/>
                    <a:gd name="T3" fmla="*/ 209516 h 21600"/>
                    <a:gd name="T4" fmla="*/ 1904763 w 21600"/>
                    <a:gd name="T5" fmla="*/ 209516 h 21600"/>
                    <a:gd name="T6" fmla="*/ 1904763 w 21600"/>
                    <a:gd name="T7" fmla="*/ 2095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lnTo>
                        <a:pt x="0" y="21600"/>
                      </a:lnTo>
                      <a:lnTo>
                        <a:pt x="0" y="0"/>
                      </a:lnTo>
                      <a:lnTo>
                        <a:pt x="21600" y="0"/>
                      </a:lnTo>
                      <a:cubicBezTo>
                        <a:pt x="21600" y="0"/>
                        <a:pt x="21600" y="21600"/>
                        <a:pt x="21600" y="21600"/>
                      </a:cubicBezTo>
                      <a:close/>
                    </a:path>
                  </a:pathLst>
                </a:cu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dirty="0">
                    <a:solidFill>
                      <a:schemeClr val="bg1">
                        <a:lumMod val="50000"/>
                      </a:schemeClr>
                    </a:solidFill>
                    <a:latin typeface="Noto Sans S Chinese Bold" panose="020B0800000000000000" pitchFamily="34" charset="-122"/>
                  </a:endParaRPr>
                </a:p>
              </p:txBody>
            </p:sp>
            <p:sp>
              <p:nvSpPr>
                <p:cNvPr id="29" name="AutoShape 9"/>
                <p:cNvSpPr/>
                <p:nvPr/>
              </p:nvSpPr>
              <p:spPr bwMode="auto">
                <a:xfrm>
                  <a:off x="2012698" y="4103548"/>
                  <a:ext cx="1846032" cy="1063450"/>
                </a:xfrm>
                <a:custGeom>
                  <a:avLst/>
                  <a:gdLst>
                    <a:gd name="T0" fmla="*/ 923016 w 21600"/>
                    <a:gd name="T1" fmla="*/ 531725 h 21600"/>
                    <a:gd name="T2" fmla="*/ 923016 w 21600"/>
                    <a:gd name="T3" fmla="*/ 531725 h 21600"/>
                    <a:gd name="T4" fmla="*/ 923016 w 21600"/>
                    <a:gd name="T5" fmla="*/ 531725 h 21600"/>
                    <a:gd name="T6" fmla="*/ 923016 w 21600"/>
                    <a:gd name="T7" fmla="*/ 5317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648" y="0"/>
                      </a:moveTo>
                      <a:lnTo>
                        <a:pt x="3411" y="5394"/>
                      </a:lnTo>
                      <a:lnTo>
                        <a:pt x="0" y="5854"/>
                      </a:lnTo>
                      <a:cubicBezTo>
                        <a:pt x="71" y="5979"/>
                        <a:pt x="137" y="6108"/>
                        <a:pt x="209" y="6232"/>
                      </a:cubicBezTo>
                      <a:cubicBezTo>
                        <a:pt x="6116" y="16480"/>
                        <a:pt x="13859" y="21600"/>
                        <a:pt x="21600" y="21600"/>
                      </a:cubicBezTo>
                      <a:lnTo>
                        <a:pt x="21600" y="12981"/>
                      </a:lnTo>
                      <a:cubicBezTo>
                        <a:pt x="15130" y="12981"/>
                        <a:pt x="8659" y="8702"/>
                        <a:pt x="3722" y="137"/>
                      </a:cubicBezTo>
                      <a:cubicBezTo>
                        <a:pt x="3696" y="92"/>
                        <a:pt x="3674" y="45"/>
                        <a:pt x="3648" y="0"/>
                      </a:cubicBezTo>
                      <a:close/>
                    </a:path>
                  </a:pathLst>
                </a:cu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es-ES" dirty="0">
                    <a:solidFill>
                      <a:schemeClr val="bg1">
                        <a:lumMod val="50000"/>
                      </a:schemeClr>
                    </a:solidFill>
                    <a:latin typeface="Noto Sans S Chinese Bold" panose="020B0800000000000000" pitchFamily="34" charset="-122"/>
                  </a:endParaRPr>
                </a:p>
              </p:txBody>
            </p:sp>
            <p:sp>
              <p:nvSpPr>
                <p:cNvPr id="30" name="AutoShape 10"/>
                <p:cNvSpPr/>
                <p:nvPr/>
              </p:nvSpPr>
              <p:spPr bwMode="auto">
                <a:xfrm>
                  <a:off x="2049206" y="534"/>
                  <a:ext cx="3653970" cy="1063450"/>
                </a:xfrm>
                <a:custGeom>
                  <a:avLst/>
                  <a:gdLst>
                    <a:gd name="T0" fmla="*/ 1826985 w 21600"/>
                    <a:gd name="T1" fmla="*/ 531725 h 21600"/>
                    <a:gd name="T2" fmla="*/ 1826985 w 21600"/>
                    <a:gd name="T3" fmla="*/ 531725 h 21600"/>
                    <a:gd name="T4" fmla="*/ 1826985 w 21600"/>
                    <a:gd name="T5" fmla="*/ 531725 h 21600"/>
                    <a:gd name="T6" fmla="*/ 1826985 w 21600"/>
                    <a:gd name="T7" fmla="*/ 5317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692" y="0"/>
                      </a:moveTo>
                      <a:cubicBezTo>
                        <a:pt x="6830" y="0"/>
                        <a:pt x="2969" y="5004"/>
                        <a:pt x="0" y="15005"/>
                      </a:cubicBezTo>
                      <a:lnTo>
                        <a:pt x="134" y="20923"/>
                      </a:lnTo>
                      <a:lnTo>
                        <a:pt x="1704" y="21342"/>
                      </a:lnTo>
                      <a:cubicBezTo>
                        <a:pt x="4192" y="12865"/>
                        <a:pt x="7441" y="8619"/>
                        <a:pt x="10692" y="8619"/>
                      </a:cubicBezTo>
                      <a:cubicBezTo>
                        <a:pt x="13959" y="8619"/>
                        <a:pt x="17227" y="12899"/>
                        <a:pt x="19720" y="21463"/>
                      </a:cubicBezTo>
                      <a:cubicBezTo>
                        <a:pt x="19733" y="21508"/>
                        <a:pt x="19745" y="21555"/>
                        <a:pt x="19758" y="21600"/>
                      </a:cubicBezTo>
                      <a:lnTo>
                        <a:pt x="19877" y="16206"/>
                      </a:lnTo>
                      <a:lnTo>
                        <a:pt x="21600" y="15746"/>
                      </a:lnTo>
                      <a:cubicBezTo>
                        <a:pt x="21564" y="15621"/>
                        <a:pt x="21531" y="15492"/>
                        <a:pt x="21494" y="15368"/>
                      </a:cubicBezTo>
                      <a:cubicBezTo>
                        <a:pt x="18512" y="5120"/>
                        <a:pt x="14601" y="0"/>
                        <a:pt x="10692" y="0"/>
                      </a:cubicBezTo>
                      <a:close/>
                    </a:path>
                  </a:pathLst>
                </a:cu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dirty="0">
                    <a:solidFill>
                      <a:schemeClr val="bg1">
                        <a:lumMod val="50000"/>
                      </a:schemeClr>
                    </a:solidFill>
                    <a:latin typeface="Noto Sans S Chinese Bold" panose="020B0800000000000000" pitchFamily="34" charset="-122"/>
                  </a:endParaRPr>
                </a:p>
              </p:txBody>
            </p:sp>
            <p:sp>
              <p:nvSpPr>
                <p:cNvPr id="31" name="AutoShape 11"/>
                <p:cNvSpPr/>
                <p:nvPr/>
              </p:nvSpPr>
              <p:spPr bwMode="auto">
                <a:xfrm rot="-5400000">
                  <a:off x="-20564" y="2033767"/>
                  <a:ext cx="3653825" cy="1063493"/>
                </a:xfrm>
                <a:custGeom>
                  <a:avLst/>
                  <a:gdLst>
                    <a:gd name="T0" fmla="*/ 1826913 w 21600"/>
                    <a:gd name="T1" fmla="*/ 531747 h 21600"/>
                    <a:gd name="T2" fmla="*/ 1826913 w 21600"/>
                    <a:gd name="T3" fmla="*/ 531747 h 21600"/>
                    <a:gd name="T4" fmla="*/ 1826913 w 21600"/>
                    <a:gd name="T5" fmla="*/ 531747 h 21600"/>
                    <a:gd name="T6" fmla="*/ 1826913 w 21600"/>
                    <a:gd name="T7" fmla="*/ 5317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692" y="0"/>
                      </a:moveTo>
                      <a:cubicBezTo>
                        <a:pt x="6830" y="0"/>
                        <a:pt x="2969" y="5004"/>
                        <a:pt x="0" y="15005"/>
                      </a:cubicBezTo>
                      <a:lnTo>
                        <a:pt x="134" y="20923"/>
                      </a:lnTo>
                      <a:lnTo>
                        <a:pt x="1704" y="21342"/>
                      </a:lnTo>
                      <a:cubicBezTo>
                        <a:pt x="4192" y="12865"/>
                        <a:pt x="7441" y="8619"/>
                        <a:pt x="10692" y="8619"/>
                      </a:cubicBezTo>
                      <a:cubicBezTo>
                        <a:pt x="13959" y="8619"/>
                        <a:pt x="17227" y="12899"/>
                        <a:pt x="19720" y="21463"/>
                      </a:cubicBezTo>
                      <a:cubicBezTo>
                        <a:pt x="19733" y="21508"/>
                        <a:pt x="19745" y="21555"/>
                        <a:pt x="19758" y="21600"/>
                      </a:cubicBezTo>
                      <a:lnTo>
                        <a:pt x="19877" y="16206"/>
                      </a:lnTo>
                      <a:lnTo>
                        <a:pt x="21600" y="15746"/>
                      </a:lnTo>
                      <a:cubicBezTo>
                        <a:pt x="21564" y="15621"/>
                        <a:pt x="21531" y="15492"/>
                        <a:pt x="21494" y="15368"/>
                      </a:cubicBezTo>
                      <a:cubicBezTo>
                        <a:pt x="18512" y="5120"/>
                        <a:pt x="14601" y="0"/>
                        <a:pt x="10692" y="0"/>
                      </a:cubicBezTo>
                      <a:close/>
                    </a:path>
                  </a:pathLst>
                </a:cu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dirty="0">
                    <a:solidFill>
                      <a:schemeClr val="bg1">
                        <a:lumMod val="50000"/>
                      </a:schemeClr>
                    </a:solidFill>
                    <a:latin typeface="Noto Sans S Chinese Bold" panose="020B0800000000000000" pitchFamily="34" charset="-122"/>
                  </a:endParaRPr>
                </a:p>
              </p:txBody>
            </p:sp>
            <p:sp>
              <p:nvSpPr>
                <p:cNvPr id="32" name="AutoShape 12"/>
                <p:cNvSpPr/>
                <p:nvPr/>
              </p:nvSpPr>
              <p:spPr bwMode="auto">
                <a:xfrm rot="5400000">
                  <a:off x="4082613" y="2070273"/>
                  <a:ext cx="3653825" cy="1063493"/>
                </a:xfrm>
                <a:custGeom>
                  <a:avLst/>
                  <a:gdLst>
                    <a:gd name="T0" fmla="*/ 1826913 w 21600"/>
                    <a:gd name="T1" fmla="*/ 531747 h 21600"/>
                    <a:gd name="T2" fmla="*/ 1826913 w 21600"/>
                    <a:gd name="T3" fmla="*/ 531747 h 21600"/>
                    <a:gd name="T4" fmla="*/ 1826913 w 21600"/>
                    <a:gd name="T5" fmla="*/ 531747 h 21600"/>
                    <a:gd name="T6" fmla="*/ 1826913 w 21600"/>
                    <a:gd name="T7" fmla="*/ 5317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692" y="0"/>
                      </a:moveTo>
                      <a:cubicBezTo>
                        <a:pt x="6830" y="0"/>
                        <a:pt x="2969" y="5004"/>
                        <a:pt x="0" y="15005"/>
                      </a:cubicBezTo>
                      <a:lnTo>
                        <a:pt x="134" y="20923"/>
                      </a:lnTo>
                      <a:lnTo>
                        <a:pt x="1704" y="21342"/>
                      </a:lnTo>
                      <a:cubicBezTo>
                        <a:pt x="4192" y="12865"/>
                        <a:pt x="7441" y="8619"/>
                        <a:pt x="10692" y="8619"/>
                      </a:cubicBezTo>
                      <a:cubicBezTo>
                        <a:pt x="13959" y="8619"/>
                        <a:pt x="17227" y="12899"/>
                        <a:pt x="19720" y="21463"/>
                      </a:cubicBezTo>
                      <a:cubicBezTo>
                        <a:pt x="19733" y="21508"/>
                        <a:pt x="19745" y="21555"/>
                        <a:pt x="19758" y="21600"/>
                      </a:cubicBezTo>
                      <a:lnTo>
                        <a:pt x="19877" y="16206"/>
                      </a:lnTo>
                      <a:lnTo>
                        <a:pt x="21600" y="15746"/>
                      </a:lnTo>
                      <a:cubicBezTo>
                        <a:pt x="21564" y="15621"/>
                        <a:pt x="21531" y="15492"/>
                        <a:pt x="21494" y="15368"/>
                      </a:cubicBezTo>
                      <a:cubicBezTo>
                        <a:pt x="18512" y="5120"/>
                        <a:pt x="14601" y="0"/>
                        <a:pt x="10692" y="0"/>
                      </a:cubicBezTo>
                      <a:close/>
                    </a:path>
                  </a:pathLst>
                </a:cu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dirty="0">
                    <a:solidFill>
                      <a:schemeClr val="bg1">
                        <a:lumMod val="50000"/>
                      </a:schemeClr>
                    </a:solidFill>
                    <a:latin typeface="Noto Sans S Chinese Bold" panose="020B0800000000000000" pitchFamily="34" charset="-122"/>
                  </a:endParaRPr>
                </a:p>
              </p:txBody>
            </p:sp>
            <p:sp>
              <p:nvSpPr>
                <p:cNvPr id="33" name="AutoShape 13"/>
                <p:cNvSpPr/>
                <p:nvPr/>
              </p:nvSpPr>
              <p:spPr bwMode="auto">
                <a:xfrm>
                  <a:off x="3858730" y="4116246"/>
                  <a:ext cx="1807938" cy="1050753"/>
                </a:xfrm>
                <a:custGeom>
                  <a:avLst/>
                  <a:gdLst>
                    <a:gd name="T0" fmla="*/ 903969 w 21600"/>
                    <a:gd name="T1" fmla="*/ 525377 h 21600"/>
                    <a:gd name="T2" fmla="*/ 903969 w 21600"/>
                    <a:gd name="T3" fmla="*/ 525377 h 21600"/>
                    <a:gd name="T4" fmla="*/ 903969 w 21600"/>
                    <a:gd name="T5" fmla="*/ 525377 h 21600"/>
                    <a:gd name="T6" fmla="*/ 903969 w 21600"/>
                    <a:gd name="T7" fmla="*/ 52537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158" y="0"/>
                      </a:moveTo>
                      <a:cubicBezTo>
                        <a:pt x="13132" y="8580"/>
                        <a:pt x="6567" y="12877"/>
                        <a:pt x="0" y="12877"/>
                      </a:cubicBezTo>
                      <a:lnTo>
                        <a:pt x="0" y="21600"/>
                      </a:lnTo>
                      <a:cubicBezTo>
                        <a:pt x="7802" y="21600"/>
                        <a:pt x="15603" y="16535"/>
                        <a:pt x="21600" y="6414"/>
                      </a:cubicBezTo>
                      <a:lnTo>
                        <a:pt x="21330" y="424"/>
                      </a:lnTo>
                      <a:lnTo>
                        <a:pt x="18158" y="0"/>
                      </a:lnTo>
                      <a:close/>
                    </a:path>
                  </a:pathLst>
                </a:cu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dirty="0">
                    <a:solidFill>
                      <a:schemeClr val="bg1">
                        <a:lumMod val="50000"/>
                      </a:schemeClr>
                    </a:solidFill>
                    <a:latin typeface="Noto Sans S Chinese Bold" panose="020B0800000000000000" pitchFamily="34" charset="-122"/>
                  </a:endParaRPr>
                </a:p>
              </p:txBody>
            </p:sp>
            <p:sp>
              <p:nvSpPr>
                <p:cNvPr id="34" name="AutoShape 14"/>
                <p:cNvSpPr/>
                <p:nvPr/>
              </p:nvSpPr>
              <p:spPr bwMode="auto">
                <a:xfrm rot="10800000" flipH="1">
                  <a:off x="3828572" y="4747968"/>
                  <a:ext cx="3887303" cy="419031"/>
                </a:xfrm>
                <a:custGeom>
                  <a:avLst/>
                  <a:gdLst>
                    <a:gd name="T0" fmla="*/ 1943652 w 21600"/>
                    <a:gd name="T1" fmla="*/ 209516 h 21600"/>
                    <a:gd name="T2" fmla="*/ 1943652 w 21600"/>
                    <a:gd name="T3" fmla="*/ 209516 h 21600"/>
                    <a:gd name="T4" fmla="*/ 1943652 w 21600"/>
                    <a:gd name="T5" fmla="*/ 209516 h 21600"/>
                    <a:gd name="T6" fmla="*/ 1943652 w 21600"/>
                    <a:gd name="T7" fmla="*/ 2095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lnTo>
                        <a:pt x="0" y="21600"/>
                      </a:lnTo>
                      <a:lnTo>
                        <a:pt x="0" y="0"/>
                      </a:lnTo>
                      <a:lnTo>
                        <a:pt x="21600" y="0"/>
                      </a:lnTo>
                      <a:cubicBezTo>
                        <a:pt x="21600" y="0"/>
                        <a:pt x="21600" y="21600"/>
                        <a:pt x="21600" y="21600"/>
                      </a:cubicBezTo>
                      <a:close/>
                    </a:path>
                  </a:pathLst>
                </a:cu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dirty="0">
                    <a:solidFill>
                      <a:schemeClr val="bg1">
                        <a:lumMod val="50000"/>
                      </a:schemeClr>
                    </a:solidFill>
                    <a:latin typeface="Noto Sans S Chinese Bold" panose="020B0800000000000000" pitchFamily="34" charset="-122"/>
                  </a:endParaRPr>
                </a:p>
              </p:txBody>
            </p:sp>
          </p:grpSp>
        </p:grpSp>
        <p:sp>
          <p:nvSpPr>
            <p:cNvPr id="24" name="Freeform 33"/>
            <p:cNvSpPr>
              <a:spLocks noEditPoints="1"/>
            </p:cNvSpPr>
            <p:nvPr/>
          </p:nvSpPr>
          <p:spPr bwMode="auto">
            <a:xfrm>
              <a:off x="3308932" y="3863362"/>
              <a:ext cx="461324" cy="299237"/>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rgbClr val="2B7AA1"/>
            </a:solidFill>
            <a:ln>
              <a:noFill/>
            </a:ln>
          </p:spPr>
          <p:txBody>
            <a:bodyPr vert="horz" wrap="square" lIns="91419" tIns="45709" rIns="91419" bIns="45709" numCol="1" anchor="t" anchorCtr="0" compatLnSpc="1"/>
            <a:lstStyle/>
            <a:p>
              <a:endParaRPr lang="zh-CN" altLang="en-US" sz="1400" dirty="0">
                <a:solidFill>
                  <a:prstClr val="black"/>
                </a:solidFill>
                <a:latin typeface="Noto Sans S Chinese Bold" panose="020B0800000000000000" pitchFamily="34" charset="-122"/>
                <a:ea typeface="Noto Sans S Chinese Bold" panose="020B0800000000000000" pitchFamily="34" charset="-122"/>
              </a:endParaRPr>
            </a:p>
          </p:txBody>
        </p:sp>
        <p:sp>
          <p:nvSpPr>
            <p:cNvPr id="25" name="Rectangle 6"/>
            <p:cNvSpPr/>
            <p:nvPr/>
          </p:nvSpPr>
          <p:spPr bwMode="auto">
            <a:xfrm>
              <a:off x="2994909" y="4232165"/>
              <a:ext cx="1105945" cy="221051"/>
            </a:xfrm>
            <a:prstGeom prst="rect">
              <a:avLst/>
            </a:prstGeom>
            <a:no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845">
                <a:lnSpc>
                  <a:spcPct val="110000"/>
                </a:lnSpc>
                <a:spcBef>
                  <a:spcPts val="2110"/>
                </a:spcBef>
                <a:defRPr/>
              </a:pPr>
              <a:r>
                <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sym typeface="Helvetica Neue Light" charset="0"/>
                </a:rPr>
                <a:t>加入标题</a:t>
              </a:r>
              <a:endParaRPr lang="en-US" altLang="zh-CN" dirty="0">
                <a:solidFill>
                  <a:schemeClr val="bg1">
                    <a:lumMod val="50000"/>
                  </a:schemeClr>
                </a:solidFill>
                <a:latin typeface="Noto Sans S Chinese Bold" panose="020B0800000000000000" pitchFamily="34" charset="-122"/>
                <a:ea typeface="Noto Sans S Chinese Bold" panose="020B0800000000000000" pitchFamily="34" charset="-122"/>
                <a:sym typeface="Helvetica Neue Light" charset="0"/>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p:cBhvr>
                                        <p:cTn id="18" dur="750"/>
                                        <p:tgtEl>
                                          <p:spTgt spid="14"/>
                                        </p:tgtEl>
                                      </p:cBhvr>
                                    </p:animEffect>
                                    <p:anim calcmode="lin" valueType="num">
                                      <p:cBhvr>
                                        <p:cTn id="19" dur="750" fill="hold"/>
                                        <p:tgtEl>
                                          <p:spTgt spid="14"/>
                                        </p:tgtEl>
                                        <p:attrNameLst>
                                          <p:attrName>ppt_x</p:attrName>
                                        </p:attrNameLst>
                                      </p:cBhvr>
                                      <p:tavLst>
                                        <p:tav tm="0">
                                          <p:val>
                                            <p:strVal val="#ppt_x"/>
                                          </p:val>
                                        </p:tav>
                                        <p:tav tm="100000">
                                          <p:val>
                                            <p:strVal val="#ppt_x"/>
                                          </p:val>
                                        </p:tav>
                                      </p:tavLst>
                                    </p:anim>
                                    <p:anim calcmode="lin" valueType="num">
                                      <p:cBhvr>
                                        <p:cTn id="20" dur="75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p:cBhvr>
                                        <p:cTn id="24" dur="750"/>
                                        <p:tgtEl>
                                          <p:spTgt spid="18"/>
                                        </p:tgtEl>
                                      </p:cBhvr>
                                    </p:animEffect>
                                    <p:anim calcmode="lin" valueType="num">
                                      <p:cBhvr>
                                        <p:cTn id="25" dur="750" fill="hold"/>
                                        <p:tgtEl>
                                          <p:spTgt spid="18"/>
                                        </p:tgtEl>
                                        <p:attrNameLst>
                                          <p:attrName>ppt_x</p:attrName>
                                        </p:attrNameLst>
                                      </p:cBhvr>
                                      <p:tavLst>
                                        <p:tav tm="0">
                                          <p:val>
                                            <p:strVal val="#ppt_x"/>
                                          </p:val>
                                        </p:tav>
                                        <p:tav tm="100000">
                                          <p:val>
                                            <p:strVal val="#ppt_x"/>
                                          </p:val>
                                        </p:tav>
                                      </p:tavLst>
                                    </p:anim>
                                    <p:anim calcmode="lin" valueType="num">
                                      <p:cBhvr>
                                        <p:cTn id="26" dur="750" fill="hold"/>
                                        <p:tgtEl>
                                          <p:spTgt spid="18"/>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0" name="组合 9"/>
          <p:cNvGrpSpPr/>
          <p:nvPr/>
        </p:nvGrpSpPr>
        <p:grpSpPr>
          <a:xfrm>
            <a:off x="1698572" y="1833249"/>
            <a:ext cx="8802374" cy="2161346"/>
            <a:chOff x="3347864" y="1152444"/>
            <a:chExt cx="4752528" cy="1080120"/>
          </a:xfrm>
        </p:grpSpPr>
        <p:sp>
          <p:nvSpPr>
            <p:cNvPr id="11" name="矩形 10"/>
            <p:cNvSpPr/>
            <p:nvPr/>
          </p:nvSpPr>
          <p:spPr>
            <a:xfrm>
              <a:off x="3347864" y="1152444"/>
              <a:ext cx="4752528" cy="267178"/>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Noto Sans S Chinese Bold" panose="020B0800000000000000" pitchFamily="34" charset="-122"/>
                  <a:ea typeface="Noto Sans S Chinese Bold" panose="020B0800000000000000" pitchFamily="34" charset="-122"/>
                  <a:cs typeface="Segoe UI" panose="020B0502040204020203" pitchFamily="34" charset="0"/>
                </a:rPr>
                <a:t>加入标题</a:t>
              </a:r>
              <a:endParaRPr lang="en-US" altLang="zh-CN" dirty="0">
                <a:solidFill>
                  <a:schemeClr val="bg1"/>
                </a:solidFill>
                <a:latin typeface="Noto Sans S Chinese Bold" panose="020B0800000000000000" pitchFamily="34" charset="-122"/>
                <a:ea typeface="Noto Sans S Chinese Bold" panose="020B0800000000000000" pitchFamily="34" charset="-122"/>
                <a:cs typeface="Segoe UI" panose="020B0502040204020203" pitchFamily="34" charset="0"/>
              </a:endParaRPr>
            </a:p>
          </p:txBody>
        </p:sp>
        <p:sp>
          <p:nvSpPr>
            <p:cNvPr id="12" name="矩形 11"/>
            <p:cNvSpPr/>
            <p:nvPr/>
          </p:nvSpPr>
          <p:spPr>
            <a:xfrm>
              <a:off x="3347864" y="1419622"/>
              <a:ext cx="4752528" cy="8129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defTabSz="685800">
                <a:lnSpc>
                  <a:spcPct val="70000"/>
                </a:lnSpc>
                <a:spcBef>
                  <a:spcPts val="675"/>
                </a:spcBef>
                <a:buFont typeface="Arial" panose="020B0604020202020204" pitchFamily="34" charset="0"/>
                <a:buChar char="•"/>
              </a:pP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rPr>
                <a:t>单击此处填加文字内容单击此处填加文字内容单击此处填加文字内容</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endParaRPr>
            </a:p>
            <a:p>
              <a:pPr marL="228600" indent="-228600" algn="ctr" defTabSz="685800">
                <a:lnSpc>
                  <a:spcPct val="70000"/>
                </a:lnSpc>
                <a:spcBef>
                  <a:spcPts val="675"/>
                </a:spcBef>
                <a:buFont typeface="Arial" panose="020B0604020202020204" pitchFamily="34" charset="0"/>
                <a:buChar char="•"/>
              </a:pP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rPr>
                <a:t>单击此处填加文字内容单击此处填加文字内容单击此处填加文字内容</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endParaRPr>
            </a:p>
            <a:p>
              <a:pPr marL="228600" indent="-228600" algn="ctr" defTabSz="685800">
                <a:lnSpc>
                  <a:spcPct val="70000"/>
                </a:lnSpc>
                <a:spcBef>
                  <a:spcPts val="675"/>
                </a:spcBef>
                <a:buFont typeface="Arial" panose="020B0604020202020204" pitchFamily="34" charset="0"/>
                <a:buChar char="•"/>
              </a:pP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rPr>
                <a:t>单击此处填加文字内容单击此处填加文字内容单击此处填加文字内容</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13" name="组合 12"/>
          <p:cNvGrpSpPr/>
          <p:nvPr/>
        </p:nvGrpSpPr>
        <p:grpSpPr>
          <a:xfrm>
            <a:off x="1698572" y="4177891"/>
            <a:ext cx="8802374" cy="2161346"/>
            <a:chOff x="3347864" y="1419622"/>
            <a:chExt cx="4752528" cy="1080120"/>
          </a:xfrm>
        </p:grpSpPr>
        <p:sp>
          <p:nvSpPr>
            <p:cNvPr id="14" name="矩形 13"/>
            <p:cNvSpPr/>
            <p:nvPr/>
          </p:nvSpPr>
          <p:spPr>
            <a:xfrm>
              <a:off x="3347864" y="2232564"/>
              <a:ext cx="4752528" cy="267178"/>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Noto Sans S Chinese Bold" panose="020B0800000000000000" pitchFamily="34" charset="-122"/>
                  <a:ea typeface="Noto Sans S Chinese Bold" panose="020B0800000000000000" pitchFamily="34" charset="-122"/>
                  <a:cs typeface="Segoe UI" panose="020B0502040204020203" pitchFamily="34" charset="0"/>
                </a:rPr>
                <a:t>加入标题</a:t>
              </a:r>
              <a:endParaRPr lang="en-US" altLang="zh-CN" dirty="0">
                <a:solidFill>
                  <a:schemeClr val="bg1"/>
                </a:solidFill>
                <a:latin typeface="Noto Sans S Chinese Bold" panose="020B0800000000000000" pitchFamily="34" charset="-122"/>
                <a:ea typeface="Noto Sans S Chinese Bold" panose="020B0800000000000000" pitchFamily="34" charset="-122"/>
                <a:cs typeface="Segoe UI" panose="020B0502040204020203" pitchFamily="34" charset="0"/>
              </a:endParaRPr>
            </a:p>
          </p:txBody>
        </p:sp>
        <p:sp>
          <p:nvSpPr>
            <p:cNvPr id="15" name="矩形 14"/>
            <p:cNvSpPr/>
            <p:nvPr/>
          </p:nvSpPr>
          <p:spPr>
            <a:xfrm>
              <a:off x="3347864" y="1419622"/>
              <a:ext cx="4752528" cy="8129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defTabSz="685800">
                <a:lnSpc>
                  <a:spcPct val="70000"/>
                </a:lnSpc>
                <a:spcBef>
                  <a:spcPts val="675"/>
                </a:spcBef>
                <a:buFont typeface="Arial" panose="020B0604020202020204" pitchFamily="34" charset="0"/>
                <a:buChar char="•"/>
              </a:pP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rPr>
                <a:t>单击此处填加文字内容单击此处填加文字内容单击此处填加文字内容</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endParaRPr>
            </a:p>
            <a:p>
              <a:pPr marL="228600" indent="-228600" algn="ctr" defTabSz="685800">
                <a:lnSpc>
                  <a:spcPct val="70000"/>
                </a:lnSpc>
                <a:spcBef>
                  <a:spcPts val="675"/>
                </a:spcBef>
                <a:buFont typeface="Arial" panose="020B0604020202020204" pitchFamily="34" charset="0"/>
                <a:buChar char="•"/>
              </a:pP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rPr>
                <a:t>单击此处填加文字内容单击此处填加文字内容单击此处填加文字内容</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endParaRPr>
            </a:p>
            <a:p>
              <a:pPr marL="228600" indent="-228600" algn="ctr" defTabSz="685800">
                <a:lnSpc>
                  <a:spcPct val="70000"/>
                </a:lnSpc>
                <a:spcBef>
                  <a:spcPts val="675"/>
                </a:spcBef>
                <a:buFont typeface="Arial" panose="020B0604020202020204" pitchFamily="34" charset="0"/>
                <a:buChar char="•"/>
              </a:pP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Segoe UI" panose="020B0502040204020203" pitchFamily="34" charset="0"/>
                </a:rPr>
                <a:t>单击此处填加文字内容单击此处填加文字内容单击此处填加文字内容</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05" y="-1240"/>
            <a:ext cx="12192000" cy="6858000"/>
          </a:xfrm>
          <a:prstGeom prst="rect">
            <a:avLst/>
          </a:prstGeom>
          <a:solidFill>
            <a:srgbClr val="1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30937" b="24999"/>
          <a:stretch>
            <a:fillRect/>
          </a:stretch>
        </p:blipFill>
        <p:spPr>
          <a:xfrm>
            <a:off x="0" y="1638300"/>
            <a:ext cx="12192000" cy="3581400"/>
          </a:xfrm>
          <a:prstGeom prst="rect">
            <a:avLst/>
          </a:prstGeom>
        </p:spPr>
      </p:pic>
      <p:sp>
        <p:nvSpPr>
          <p:cNvPr id="7" name="矩形 6"/>
          <p:cNvSpPr/>
          <p:nvPr/>
        </p:nvSpPr>
        <p:spPr>
          <a:xfrm>
            <a:off x="-2205" y="2362200"/>
            <a:ext cx="12187592" cy="2108200"/>
          </a:xfrm>
          <a:prstGeom prst="rect">
            <a:avLst/>
          </a:prstGeom>
          <a:solidFill>
            <a:srgbClr val="2B7A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03238" y="2938420"/>
            <a:ext cx="2967479" cy="923201"/>
          </a:xfrm>
          <a:prstGeom prst="rect">
            <a:avLst/>
          </a:prstGeom>
        </p:spPr>
        <p:txBody>
          <a:bodyPr wrap="none">
            <a:spAutoFit/>
          </a:bodyPr>
          <a:lstStyle/>
          <a:p>
            <a:pPr defTabSz="914400">
              <a:defRPr/>
            </a:pPr>
            <a:r>
              <a:rPr lang="en-US" altLang="zh-CN" sz="5400" b="1" i="1" kern="0" dirty="0">
                <a:solidFill>
                  <a:schemeClr val="bg1"/>
                </a:solidFill>
                <a:latin typeface="Noto Sans S Chinese Bold" panose="020B0800000000000000" pitchFamily="34" charset="-122"/>
                <a:ea typeface="Noto Sans S Chinese Bold" panose="020B0800000000000000" pitchFamily="34" charset="-122"/>
              </a:rPr>
              <a:t>PART 02</a:t>
            </a:r>
            <a:endParaRPr lang="zh-CN" altLang="en-US" sz="7200" b="1" i="1" kern="0" dirty="0">
              <a:solidFill>
                <a:schemeClr val="bg1"/>
              </a:solidFill>
              <a:latin typeface="Noto Sans S Chinese Bold" panose="020B0800000000000000" pitchFamily="34" charset="-122"/>
              <a:ea typeface="Noto Sans S Chinese Bold" panose="020B0800000000000000" pitchFamily="34" charset="-122"/>
            </a:endParaRPr>
          </a:p>
        </p:txBody>
      </p:sp>
      <p:sp>
        <p:nvSpPr>
          <p:cNvPr id="9" name="文本框 8"/>
          <p:cNvSpPr txBox="1"/>
          <p:nvPr/>
        </p:nvSpPr>
        <p:spPr>
          <a:xfrm>
            <a:off x="5776238" y="3000836"/>
            <a:ext cx="5007629" cy="768350"/>
          </a:xfrm>
          <a:prstGeom prst="rect">
            <a:avLst/>
          </a:prstGeom>
          <a:noFill/>
        </p:spPr>
        <p:txBody>
          <a:bodyPr wrap="square" rtlCol="0">
            <a:spAutoFit/>
          </a:bodyPr>
          <a:lstStyle/>
          <a:p>
            <a:pPr algn="l" fontAlgn="auto">
              <a:lnSpc>
                <a:spcPct val="100000"/>
              </a:lnSpc>
            </a:pPr>
            <a:r>
              <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rPr>
              <a:t>方法理解与演示</a:t>
            </a:r>
            <a:endPar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2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2"/>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方法理解与演示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399665" y="2163445"/>
            <a:ext cx="7737475" cy="2306955"/>
          </a:xfrm>
          <a:prstGeom prst="rect">
            <a:avLst/>
          </a:prstGeom>
          <a:noFill/>
        </p:spPr>
        <p:txBody>
          <a:bodyPr wrap="square" rtlCol="0">
            <a:spAutoFit/>
          </a:bodyPr>
          <a:p>
            <a:r>
              <a:rPr lang="zh-CN" altLang="en-US" sz="3600"/>
              <a:t>第一步方法：</a:t>
            </a:r>
            <a:endParaRPr lang="zh-CN" altLang="en-US" sz="3600"/>
          </a:p>
          <a:p>
            <a:endParaRPr lang="zh-CN" altLang="en-US" sz="3600"/>
          </a:p>
          <a:p>
            <a:r>
              <a:rPr lang="zh-CN" altLang="en-US" sz="3600"/>
              <a:t>把一个带标签的</a:t>
            </a:r>
            <a:r>
              <a:rPr lang="en-US" altLang="zh-CN" sz="3600"/>
              <a:t>mri</a:t>
            </a:r>
            <a:r>
              <a:rPr lang="zh-CN" altLang="en-US" sz="3600"/>
              <a:t>数据</a:t>
            </a:r>
            <a:r>
              <a:rPr lang="en-US" altLang="zh-CN" sz="3600"/>
              <a:t>x</a:t>
            </a:r>
            <a:r>
              <a:rPr lang="zh-CN" altLang="en-US" sz="3600"/>
              <a:t>进行</a:t>
            </a:r>
            <a:r>
              <a:rPr lang="en-US" altLang="zh-CN" sz="3600"/>
              <a:t>spatial</a:t>
            </a:r>
            <a:r>
              <a:rPr lang="zh-CN" altLang="en-US" sz="3600"/>
              <a:t>和</a:t>
            </a:r>
            <a:r>
              <a:rPr lang="en-US" altLang="zh-CN" sz="3600"/>
              <a:t>appearance</a:t>
            </a:r>
            <a:r>
              <a:rPr lang="zh-CN" altLang="en-US" sz="3600"/>
              <a:t>学习</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方法理解与演示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399665" y="2163445"/>
            <a:ext cx="7737475" cy="3415030"/>
          </a:xfrm>
          <a:prstGeom prst="rect">
            <a:avLst/>
          </a:prstGeom>
          <a:noFill/>
        </p:spPr>
        <p:txBody>
          <a:bodyPr wrap="square" rtlCol="0">
            <a:spAutoFit/>
          </a:bodyPr>
          <a:p>
            <a:r>
              <a:rPr lang="zh-CN" sz="3600"/>
              <a:t>方法理解：</a:t>
            </a:r>
            <a:endParaRPr lang="zh-CN" sz="3600"/>
          </a:p>
          <a:p>
            <a:endParaRPr lang="zh-CN" sz="3600"/>
          </a:p>
          <a:p>
            <a:r>
              <a:rPr lang="zh-CN" sz="3600"/>
              <a:t>因为</a:t>
            </a:r>
            <a:r>
              <a:rPr lang="en-US" altLang="zh-CN" sz="3600"/>
              <a:t>mri</a:t>
            </a:r>
            <a:r>
              <a:rPr lang="zh-CN" sz="3600"/>
              <a:t>源数据本质上是一个三维的像素点集合，只有获得了其空间和外观转换模型，我们才可以自动的生成新的</a:t>
            </a:r>
            <a:r>
              <a:rPr lang="en-US" altLang="zh-CN" sz="3600"/>
              <a:t>mri</a:t>
            </a:r>
            <a:r>
              <a:rPr lang="zh-CN" altLang="en-US" sz="3600"/>
              <a:t>数据。</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方法理解与演示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399665" y="2163445"/>
            <a:ext cx="7737475" cy="3415030"/>
          </a:xfrm>
          <a:prstGeom prst="rect">
            <a:avLst/>
          </a:prstGeom>
          <a:noFill/>
        </p:spPr>
        <p:txBody>
          <a:bodyPr wrap="square" rtlCol="0">
            <a:spAutoFit/>
          </a:bodyPr>
          <a:p>
            <a:r>
              <a:rPr lang="zh-CN" sz="3600"/>
              <a:t>方法理解：</a:t>
            </a:r>
            <a:endParaRPr lang="zh-CN" sz="3600"/>
          </a:p>
          <a:p>
            <a:endParaRPr lang="zh-CN" sz="3600"/>
          </a:p>
          <a:p>
            <a:r>
              <a:rPr lang="zh-CN" sz="3600"/>
              <a:t>因为</a:t>
            </a:r>
            <a:r>
              <a:rPr lang="en-US" altLang="zh-CN" sz="3600"/>
              <a:t>mri</a:t>
            </a:r>
            <a:r>
              <a:rPr lang="zh-CN" sz="3600"/>
              <a:t>源数据本质上是一个三维的像素点集合，只有获得了其空间和外观转换模型，我们才可以自动的生成新的</a:t>
            </a:r>
            <a:r>
              <a:rPr lang="en-US" altLang="zh-CN" sz="3600"/>
              <a:t>mri</a:t>
            </a:r>
            <a:r>
              <a:rPr lang="zh-CN" altLang="en-US" sz="3600"/>
              <a:t>数据。</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方法理解与演示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399665" y="2163445"/>
            <a:ext cx="7737475" cy="1198880"/>
          </a:xfrm>
          <a:prstGeom prst="rect">
            <a:avLst/>
          </a:prstGeom>
          <a:noFill/>
        </p:spPr>
        <p:txBody>
          <a:bodyPr wrap="square" rtlCol="0">
            <a:spAutoFit/>
          </a:bodyPr>
          <a:p>
            <a:r>
              <a:rPr lang="zh-CN" sz="3600"/>
              <a:t>方法演示：</a:t>
            </a:r>
            <a:endParaRPr lang="zh-CN" sz="3600"/>
          </a:p>
          <a:p>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方法理解与演示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399665" y="2163445"/>
            <a:ext cx="7737475" cy="1753235"/>
          </a:xfrm>
          <a:prstGeom prst="rect">
            <a:avLst/>
          </a:prstGeom>
          <a:noFill/>
        </p:spPr>
        <p:txBody>
          <a:bodyPr wrap="square" rtlCol="0">
            <a:spAutoFit/>
          </a:bodyPr>
          <a:p>
            <a:r>
              <a:rPr lang="zh-CN" altLang="en-US" sz="3600"/>
              <a:t>第二步方法：</a:t>
            </a:r>
            <a:endParaRPr lang="zh-CN" altLang="en-US" sz="3600"/>
          </a:p>
          <a:p>
            <a:endParaRPr lang="zh-CN" altLang="en-US" sz="3600"/>
          </a:p>
          <a:p>
            <a:r>
              <a:rPr lang="zh-CN" altLang="en-US" sz="3600"/>
              <a:t>进行数据扩增，和分割训练</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460481"/>
              </a:xfrm>
              <a:prstGeom prst="rect">
                <a:avLst/>
              </a:prstGeom>
              <a:noFill/>
            </p:spPr>
            <p:txBody>
              <a:bodyPr wrap="square" rtlCol="0">
                <a:spAutoFit/>
              </a:bodyPr>
              <a:lstStyle/>
              <a:p>
                <a:pPr algn="ctr"/>
                <a:r>
                  <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方法理解与演示</a:t>
                </a:r>
                <a:endParaRPr lang="zh-CN" altLang="en-US" sz="24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399665" y="2163445"/>
            <a:ext cx="7737475" cy="3969385"/>
          </a:xfrm>
          <a:prstGeom prst="rect">
            <a:avLst/>
          </a:prstGeom>
          <a:noFill/>
        </p:spPr>
        <p:txBody>
          <a:bodyPr wrap="square" rtlCol="0">
            <a:spAutoFit/>
          </a:bodyPr>
          <a:p>
            <a:r>
              <a:rPr lang="zh-CN" sz="3600"/>
              <a:t>方法理解：</a:t>
            </a:r>
            <a:endParaRPr lang="zh-CN" sz="3600"/>
          </a:p>
          <a:p>
            <a:endParaRPr lang="zh-CN" sz="3600"/>
          </a:p>
          <a:p>
            <a:r>
              <a:rPr lang="zh-CN" sz="3600"/>
              <a:t>在第一步的学习带标签</a:t>
            </a:r>
            <a:r>
              <a:rPr lang="en-US" altLang="zh-CN" sz="3600"/>
              <a:t>mri</a:t>
            </a:r>
            <a:r>
              <a:rPr lang="zh-CN" altLang="en-US" sz="3600"/>
              <a:t>数据</a:t>
            </a:r>
            <a:r>
              <a:rPr lang="en-US" altLang="zh-CN" sz="3600"/>
              <a:t>x</a:t>
            </a:r>
            <a:r>
              <a:rPr lang="zh-CN" altLang="en-US" sz="3600"/>
              <a:t>之后，我们获得了</a:t>
            </a:r>
            <a:r>
              <a:rPr lang="en-US" altLang="zh-CN" sz="3600"/>
              <a:t>x</a:t>
            </a:r>
            <a:r>
              <a:rPr lang="zh-CN" altLang="en-US" sz="3600">
                <a:sym typeface="+mn-ea"/>
              </a:rPr>
              <a:t>的空间和颜色变换模型，有了这个两个模型，我们就可以把无标签的</a:t>
            </a:r>
            <a:r>
              <a:rPr lang="en-US" altLang="zh-CN" sz="3600">
                <a:sym typeface="+mn-ea"/>
              </a:rPr>
              <a:t>mri</a:t>
            </a:r>
            <a:r>
              <a:rPr lang="zh-CN" altLang="en-US" sz="3600">
                <a:sym typeface="+mn-ea"/>
              </a:rPr>
              <a:t>数据</a:t>
            </a:r>
            <a:r>
              <a:rPr lang="en-US" altLang="zh-CN" sz="3600">
                <a:sym typeface="+mn-ea"/>
              </a:rPr>
              <a:t>y</a:t>
            </a:r>
            <a:r>
              <a:rPr lang="zh-CN" altLang="en-US" sz="3600">
                <a:sym typeface="+mn-ea"/>
              </a:rPr>
              <a:t>进行扩增和分割训练。</a:t>
            </a:r>
            <a:endParaRPr lang="zh-CN" sz="3600"/>
          </a:p>
          <a:p>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10" name="CuadroTexto 39"/>
          <p:cNvSpPr txBox="1"/>
          <p:nvPr/>
        </p:nvSpPr>
        <p:spPr>
          <a:xfrm>
            <a:off x="7336809" y="2348298"/>
            <a:ext cx="2107550" cy="369247"/>
          </a:xfrm>
          <a:prstGeom prst="rect">
            <a:avLst/>
          </a:prstGeom>
          <a:noFill/>
        </p:spPr>
        <p:txBody>
          <a:bodyPr wrap="square" rtlCol="0">
            <a:spAutoFit/>
          </a:bodyPr>
          <a:lstStyle/>
          <a:p>
            <a:r>
              <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rPr>
              <a:t>加入标题描述</a:t>
            </a:r>
            <a:endParaRPr lang="es-ES"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1" name="CuadroTexto 40"/>
          <p:cNvSpPr txBox="1"/>
          <p:nvPr/>
        </p:nvSpPr>
        <p:spPr>
          <a:xfrm>
            <a:off x="7336809" y="2889225"/>
            <a:ext cx="1231749" cy="646181"/>
          </a:xfrm>
          <a:prstGeom prst="rect">
            <a:avLst/>
          </a:prstGeom>
          <a:noFill/>
        </p:spPr>
        <p:txBody>
          <a:bodyPr wrap="square" rtlCol="0">
            <a:spAutoFit/>
          </a:bodyPr>
          <a:lstStyle/>
          <a:p>
            <a:r>
              <a:rPr lang="es-ES" sz="3600" b="1" dirty="0">
                <a:solidFill>
                  <a:schemeClr val="bg1">
                    <a:lumMod val="50000"/>
                  </a:schemeClr>
                </a:solidFill>
                <a:latin typeface="Noto Sans S Chinese Bold" panose="020B0800000000000000" pitchFamily="34" charset="-122"/>
                <a:ea typeface="Noto Sans S Chinese Bold" panose="020B0800000000000000" pitchFamily="34" charset="-122"/>
              </a:rPr>
              <a:t>45%</a:t>
            </a:r>
            <a:endParaRPr lang="es-ES" sz="36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2" name="Rectángulo 41"/>
          <p:cNvSpPr/>
          <p:nvPr/>
        </p:nvSpPr>
        <p:spPr>
          <a:xfrm>
            <a:off x="8459352" y="2852496"/>
            <a:ext cx="3313028" cy="461558"/>
          </a:xfrm>
          <a:prstGeom prst="rect">
            <a:avLst/>
          </a:prstGeom>
        </p:spPr>
        <p:txBody>
          <a:bodyPr wrap="square">
            <a:spAutoFit/>
          </a:bodyPr>
          <a:lstStyle/>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13" name="Rectángulo 42"/>
          <p:cNvSpPr/>
          <p:nvPr/>
        </p:nvSpPr>
        <p:spPr>
          <a:xfrm>
            <a:off x="7336810" y="3671832"/>
            <a:ext cx="4346691" cy="1569297"/>
          </a:xfrm>
          <a:prstGeom prst="rect">
            <a:avLst/>
          </a:prstGeom>
        </p:spPr>
        <p:txBody>
          <a:bodyPr wrap="square">
            <a:spAutoFit/>
          </a:bodyPr>
          <a:lstStyle/>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点击此处更换文本点击添加点击此处更换文本点击添加点击此处更换文本点击添加点击此处更换文本点击添加点击此处更换文本点击添加点击此处更换文本点击添加点击此处更换文本点击添加点击此处更换文本</a:t>
            </a:r>
            <a:r>
              <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58pic.co</a:t>
            </a: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点击添加点击此处更换文本点击添加点击此处更换文本点击添加点击此处更换文本点击添加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grpSp>
        <p:nvGrpSpPr>
          <p:cNvPr id="14" name="Grupo 43"/>
          <p:cNvGrpSpPr/>
          <p:nvPr/>
        </p:nvGrpSpPr>
        <p:grpSpPr>
          <a:xfrm>
            <a:off x="7412889" y="5234924"/>
            <a:ext cx="1328426" cy="472730"/>
            <a:chOff x="776937" y="4663493"/>
            <a:chExt cx="1328734" cy="472839"/>
          </a:xfrm>
          <a:solidFill>
            <a:srgbClr val="2B7AA1"/>
          </a:solidFill>
        </p:grpSpPr>
        <p:sp>
          <p:nvSpPr>
            <p:cNvPr id="15" name="Paralelogramo 44"/>
            <p:cNvSpPr/>
            <p:nvPr/>
          </p:nvSpPr>
          <p:spPr>
            <a:xfrm>
              <a:off x="776937"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Noto Sans S Chinese Bold" panose="020B0800000000000000" pitchFamily="34" charset="-122"/>
              </a:endParaRPr>
            </a:p>
          </p:txBody>
        </p:sp>
        <p:sp>
          <p:nvSpPr>
            <p:cNvPr id="16" name="Paralelogramo 45"/>
            <p:cNvSpPr/>
            <p:nvPr/>
          </p:nvSpPr>
          <p:spPr>
            <a:xfrm>
              <a:off x="996109"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Noto Sans S Chinese Bold" panose="020B0800000000000000" pitchFamily="34" charset="-122"/>
              </a:endParaRPr>
            </a:p>
          </p:txBody>
        </p:sp>
        <p:sp>
          <p:nvSpPr>
            <p:cNvPr id="17" name="Paralelogramo 46"/>
            <p:cNvSpPr/>
            <p:nvPr/>
          </p:nvSpPr>
          <p:spPr>
            <a:xfrm>
              <a:off x="1218621"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Noto Sans S Chinese Bold" panose="020B0800000000000000" pitchFamily="34" charset="-122"/>
              </a:endParaRPr>
            </a:p>
          </p:txBody>
        </p:sp>
        <p:sp>
          <p:nvSpPr>
            <p:cNvPr id="18" name="Paralelogramo 47"/>
            <p:cNvSpPr/>
            <p:nvPr/>
          </p:nvSpPr>
          <p:spPr>
            <a:xfrm>
              <a:off x="1434111" y="4663493"/>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Noto Sans S Chinese Bold" panose="020B0800000000000000" pitchFamily="34" charset="-122"/>
              </a:endParaRPr>
            </a:p>
          </p:txBody>
        </p:sp>
        <p:sp>
          <p:nvSpPr>
            <p:cNvPr id="19" name="Paralelogramo 48"/>
            <p:cNvSpPr/>
            <p:nvPr/>
          </p:nvSpPr>
          <p:spPr>
            <a:xfrm>
              <a:off x="1653283" y="4664694"/>
              <a:ext cx="452388" cy="471638"/>
            </a:xfrm>
            <a:prstGeom prst="parallelogram">
              <a:avLst>
                <a:gd name="adj" fmla="val 603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Noto Sans S Chinese Bold" panose="020B0800000000000000" pitchFamily="34" charset="-122"/>
              </a:endParaRPr>
            </a:p>
          </p:txBody>
        </p:sp>
      </p:grpSp>
      <p:sp>
        <p:nvSpPr>
          <p:cNvPr id="20" name="CuadroTexto 49"/>
          <p:cNvSpPr txBox="1"/>
          <p:nvPr/>
        </p:nvSpPr>
        <p:spPr>
          <a:xfrm>
            <a:off x="8896352" y="5025938"/>
            <a:ext cx="1356652" cy="369247"/>
          </a:xfrm>
          <a:prstGeom prst="rect">
            <a:avLst/>
          </a:prstGeom>
          <a:noFill/>
        </p:spPr>
        <p:txBody>
          <a:bodyPr wrap="square" rtlCol="0">
            <a:spAutoFit/>
          </a:bodyPr>
          <a:lstStyle/>
          <a:p>
            <a:r>
              <a:rPr lang="zh-CN" altLang="en-US" b="1" dirty="0">
                <a:solidFill>
                  <a:schemeClr val="bg1">
                    <a:lumMod val="50000"/>
                  </a:schemeClr>
                </a:solidFill>
                <a:latin typeface="Raleway" panose="020B0003030101060003" pitchFamily="34" charset="0"/>
                <a:ea typeface="Noto Sans S Chinese Bold" panose="020B0800000000000000" pitchFamily="34" charset="-122"/>
              </a:rPr>
              <a:t>标题</a:t>
            </a:r>
            <a:endParaRPr lang="es-ES" b="1" dirty="0">
              <a:solidFill>
                <a:schemeClr val="bg1">
                  <a:lumMod val="50000"/>
                </a:schemeClr>
              </a:solidFill>
              <a:latin typeface="Raleway" panose="020B0003030101060003" pitchFamily="34" charset="0"/>
            </a:endParaRPr>
          </a:p>
        </p:txBody>
      </p:sp>
      <p:sp>
        <p:nvSpPr>
          <p:cNvPr id="21" name="Rectángulo 50"/>
          <p:cNvSpPr/>
          <p:nvPr/>
        </p:nvSpPr>
        <p:spPr>
          <a:xfrm>
            <a:off x="8900588" y="5322909"/>
            <a:ext cx="2655942" cy="461558"/>
          </a:xfrm>
          <a:prstGeom prst="rect">
            <a:avLst/>
          </a:prstGeom>
        </p:spPr>
        <p:txBody>
          <a:bodyPr wrap="square">
            <a:spAutoFit/>
          </a:bodyPr>
          <a:lstStyle/>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grpSp>
        <p:nvGrpSpPr>
          <p:cNvPr id="22" name="组合 21"/>
          <p:cNvGrpSpPr/>
          <p:nvPr/>
        </p:nvGrpSpPr>
        <p:grpSpPr>
          <a:xfrm>
            <a:off x="792205" y="2503972"/>
            <a:ext cx="6344221" cy="3210145"/>
            <a:chOff x="1009424" y="2194153"/>
            <a:chExt cx="7281862" cy="3684587"/>
          </a:xfrm>
        </p:grpSpPr>
        <p:sp>
          <p:nvSpPr>
            <p:cNvPr id="23" name="矩形 1"/>
            <p:cNvSpPr/>
            <p:nvPr/>
          </p:nvSpPr>
          <p:spPr bwMode="auto">
            <a:xfrm>
              <a:off x="3435124" y="4159478"/>
              <a:ext cx="973137" cy="1719262"/>
            </a:xfrm>
            <a:custGeom>
              <a:avLst/>
              <a:gdLst>
                <a:gd name="T0" fmla="*/ 974411 w 974411"/>
                <a:gd name="T1" fmla="*/ 0 h 1719274"/>
                <a:gd name="T2" fmla="*/ 974411 w 974411"/>
                <a:gd name="T3" fmla="*/ 1719274 h 1719274"/>
                <a:gd name="T4" fmla="*/ 0 w 974411"/>
                <a:gd name="T5" fmla="*/ 1719274 h 1719274"/>
                <a:gd name="T6" fmla="*/ 0 w 974411"/>
                <a:gd name="T7" fmla="*/ 514532 h 1719274"/>
                <a:gd name="T8" fmla="*/ 974411 w 974411"/>
                <a:gd name="T9" fmla="*/ 0 h 1719274"/>
              </a:gdLst>
              <a:ahLst/>
              <a:cxnLst>
                <a:cxn ang="0">
                  <a:pos x="T0" y="T1"/>
                </a:cxn>
                <a:cxn ang="0">
                  <a:pos x="T2" y="T3"/>
                </a:cxn>
                <a:cxn ang="0">
                  <a:pos x="T4" y="T5"/>
                </a:cxn>
                <a:cxn ang="0">
                  <a:pos x="T6" y="T7"/>
                </a:cxn>
                <a:cxn ang="0">
                  <a:pos x="T8" y="T9"/>
                </a:cxn>
              </a:cxnLst>
              <a:rect l="0" t="0" r="r" b="b"/>
              <a:pathLst>
                <a:path w="974411" h="1719274">
                  <a:moveTo>
                    <a:pt x="974411" y="0"/>
                  </a:moveTo>
                  <a:lnTo>
                    <a:pt x="974411" y="1719274"/>
                  </a:lnTo>
                  <a:lnTo>
                    <a:pt x="0" y="1719274"/>
                  </a:lnTo>
                  <a:lnTo>
                    <a:pt x="0" y="514532"/>
                  </a:lnTo>
                  <a:lnTo>
                    <a:pt x="974411" y="0"/>
                  </a:lnTo>
                  <a:close/>
                </a:path>
              </a:pathLst>
            </a:custGeom>
            <a:solidFill>
              <a:srgbClr val="2B7AA1"/>
            </a:solidFill>
            <a:ln>
              <a:noFill/>
            </a:ln>
          </p:spPr>
          <p:txBody>
            <a:bodyPr/>
            <a:lstStyle/>
            <a:p>
              <a:pPr defTabSz="914400">
                <a:defRPr/>
              </a:pPr>
              <a:endParaRPr lang="zh-CN" altLang="en-US" sz="1400" kern="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4" name="矩形 5"/>
            <p:cNvSpPr/>
            <p:nvPr/>
          </p:nvSpPr>
          <p:spPr bwMode="auto">
            <a:xfrm>
              <a:off x="4549549" y="3570515"/>
              <a:ext cx="974725" cy="2308225"/>
            </a:xfrm>
            <a:custGeom>
              <a:avLst/>
              <a:gdLst>
                <a:gd name="T0" fmla="*/ 974411 w 974411"/>
                <a:gd name="T1" fmla="*/ 0 h 2307995"/>
                <a:gd name="T2" fmla="*/ 974411 w 974411"/>
                <a:gd name="T3" fmla="*/ 2307995 h 2307995"/>
                <a:gd name="T4" fmla="*/ 0 w 974411"/>
                <a:gd name="T5" fmla="*/ 2307995 h 2307995"/>
                <a:gd name="T6" fmla="*/ 0 w 974411"/>
                <a:gd name="T7" fmla="*/ 514533 h 2307995"/>
                <a:gd name="T8" fmla="*/ 974411 w 974411"/>
                <a:gd name="T9" fmla="*/ 0 h 2307995"/>
              </a:gdLst>
              <a:ahLst/>
              <a:cxnLst>
                <a:cxn ang="0">
                  <a:pos x="T0" y="T1"/>
                </a:cxn>
                <a:cxn ang="0">
                  <a:pos x="T2" y="T3"/>
                </a:cxn>
                <a:cxn ang="0">
                  <a:pos x="T4" y="T5"/>
                </a:cxn>
                <a:cxn ang="0">
                  <a:pos x="T6" y="T7"/>
                </a:cxn>
                <a:cxn ang="0">
                  <a:pos x="T8" y="T9"/>
                </a:cxn>
              </a:cxnLst>
              <a:rect l="0" t="0" r="r" b="b"/>
              <a:pathLst>
                <a:path w="974411" h="2307995">
                  <a:moveTo>
                    <a:pt x="974411" y="0"/>
                  </a:moveTo>
                  <a:lnTo>
                    <a:pt x="974411" y="2307995"/>
                  </a:lnTo>
                  <a:lnTo>
                    <a:pt x="0" y="2307995"/>
                  </a:lnTo>
                  <a:lnTo>
                    <a:pt x="0" y="514533"/>
                  </a:lnTo>
                  <a:lnTo>
                    <a:pt x="974411" y="0"/>
                  </a:lnTo>
                  <a:close/>
                </a:path>
              </a:pathLst>
            </a:custGeom>
            <a:solidFill>
              <a:srgbClr val="2B7AA1"/>
            </a:solidFill>
            <a:ln>
              <a:noFill/>
            </a:ln>
          </p:spPr>
          <p:txBody>
            <a:bodyPr/>
            <a:lstStyle/>
            <a:p>
              <a:pPr defTabSz="914400">
                <a:defRPr/>
              </a:pPr>
              <a:endParaRPr lang="zh-CN" altLang="en-US" sz="1400" kern="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5" name="矩形 6"/>
            <p:cNvSpPr/>
            <p:nvPr/>
          </p:nvSpPr>
          <p:spPr bwMode="auto">
            <a:xfrm>
              <a:off x="5663974" y="2981553"/>
              <a:ext cx="974725" cy="2897187"/>
            </a:xfrm>
            <a:custGeom>
              <a:avLst/>
              <a:gdLst>
                <a:gd name="T0" fmla="*/ 974411 w 974411"/>
                <a:gd name="T1" fmla="*/ 0 h 2896715"/>
                <a:gd name="T2" fmla="*/ 974411 w 974411"/>
                <a:gd name="T3" fmla="*/ 2896715 h 2896715"/>
                <a:gd name="T4" fmla="*/ 0 w 974411"/>
                <a:gd name="T5" fmla="*/ 2896715 h 2896715"/>
                <a:gd name="T6" fmla="*/ 0 w 974411"/>
                <a:gd name="T7" fmla="*/ 514532 h 2896715"/>
                <a:gd name="T8" fmla="*/ 974411 w 974411"/>
                <a:gd name="T9" fmla="*/ 0 h 2896715"/>
              </a:gdLst>
              <a:ahLst/>
              <a:cxnLst>
                <a:cxn ang="0">
                  <a:pos x="T0" y="T1"/>
                </a:cxn>
                <a:cxn ang="0">
                  <a:pos x="T2" y="T3"/>
                </a:cxn>
                <a:cxn ang="0">
                  <a:pos x="T4" y="T5"/>
                </a:cxn>
                <a:cxn ang="0">
                  <a:pos x="T6" y="T7"/>
                </a:cxn>
                <a:cxn ang="0">
                  <a:pos x="T8" y="T9"/>
                </a:cxn>
              </a:cxnLst>
              <a:rect l="0" t="0" r="r" b="b"/>
              <a:pathLst>
                <a:path w="974411" h="2896715">
                  <a:moveTo>
                    <a:pt x="974411" y="0"/>
                  </a:moveTo>
                  <a:lnTo>
                    <a:pt x="974411" y="2896715"/>
                  </a:lnTo>
                  <a:lnTo>
                    <a:pt x="0" y="2896715"/>
                  </a:lnTo>
                  <a:lnTo>
                    <a:pt x="0" y="514532"/>
                  </a:lnTo>
                  <a:lnTo>
                    <a:pt x="974411" y="0"/>
                  </a:lnTo>
                  <a:close/>
                </a:path>
              </a:pathLst>
            </a:custGeom>
            <a:solidFill>
              <a:srgbClr val="2B7AA1"/>
            </a:solidFill>
            <a:ln>
              <a:noFill/>
            </a:ln>
          </p:spPr>
          <p:txBody>
            <a:bodyPr/>
            <a:lstStyle/>
            <a:p>
              <a:pPr defTabSz="914400">
                <a:defRPr/>
              </a:pPr>
              <a:endParaRPr lang="zh-CN" altLang="en-US" sz="1400" kern="0" dirty="0">
                <a:solidFill>
                  <a:sysClr val="windowText" lastClr="000000"/>
                </a:solidFill>
                <a:latin typeface="Noto Sans S Chinese Bold" panose="020B0800000000000000" pitchFamily="34" charset="-122"/>
                <a:ea typeface="Noto Sans S Chinese Bold" panose="020B0800000000000000" pitchFamily="34" charset="-122"/>
              </a:endParaRPr>
            </a:p>
          </p:txBody>
        </p:sp>
        <p:sp>
          <p:nvSpPr>
            <p:cNvPr id="26" name="矩形 7"/>
            <p:cNvSpPr/>
            <p:nvPr/>
          </p:nvSpPr>
          <p:spPr bwMode="auto">
            <a:xfrm>
              <a:off x="6779986" y="2394178"/>
              <a:ext cx="973138" cy="3484562"/>
            </a:xfrm>
            <a:custGeom>
              <a:avLst/>
              <a:gdLst>
                <a:gd name="T0" fmla="*/ 974411 w 974411"/>
                <a:gd name="T1" fmla="*/ 0 h 3485435"/>
                <a:gd name="T2" fmla="*/ 974411 w 974411"/>
                <a:gd name="T3" fmla="*/ 3485435 h 3485435"/>
                <a:gd name="T4" fmla="*/ 0 w 974411"/>
                <a:gd name="T5" fmla="*/ 3485435 h 3485435"/>
                <a:gd name="T6" fmla="*/ 0 w 974411"/>
                <a:gd name="T7" fmla="*/ 514532 h 3485435"/>
                <a:gd name="T8" fmla="*/ 974411 w 974411"/>
                <a:gd name="T9" fmla="*/ 0 h 3485435"/>
              </a:gdLst>
              <a:ahLst/>
              <a:cxnLst>
                <a:cxn ang="0">
                  <a:pos x="T0" y="T1"/>
                </a:cxn>
                <a:cxn ang="0">
                  <a:pos x="T2" y="T3"/>
                </a:cxn>
                <a:cxn ang="0">
                  <a:pos x="T4" y="T5"/>
                </a:cxn>
                <a:cxn ang="0">
                  <a:pos x="T6" y="T7"/>
                </a:cxn>
                <a:cxn ang="0">
                  <a:pos x="T8" y="T9"/>
                </a:cxn>
              </a:cxnLst>
              <a:rect l="0" t="0" r="r" b="b"/>
              <a:pathLst>
                <a:path w="974411" h="3485435">
                  <a:moveTo>
                    <a:pt x="974411" y="0"/>
                  </a:moveTo>
                  <a:lnTo>
                    <a:pt x="974411" y="3485435"/>
                  </a:lnTo>
                  <a:lnTo>
                    <a:pt x="0" y="3485435"/>
                  </a:lnTo>
                  <a:lnTo>
                    <a:pt x="0" y="514532"/>
                  </a:lnTo>
                  <a:lnTo>
                    <a:pt x="974411" y="0"/>
                  </a:lnTo>
                  <a:close/>
                </a:path>
              </a:pathLst>
            </a:custGeom>
            <a:solidFill>
              <a:srgbClr val="2B7AA1"/>
            </a:solidFill>
            <a:ln w="28575" cap="flat" cmpd="sng">
              <a:noFill/>
              <a:prstDash val="dash"/>
              <a:miter lim="800000"/>
            </a:ln>
          </p:spPr>
          <p:txBody>
            <a:bodyPr/>
            <a:lstStyle/>
            <a:p>
              <a:pPr defTabSz="914400">
                <a:defRPr/>
              </a:pPr>
              <a:endParaRPr lang="zh-CN" altLang="en-US" sz="1400" kern="0" dirty="0">
                <a:solidFill>
                  <a:sysClr val="windowText" lastClr="000000"/>
                </a:solidFill>
                <a:latin typeface="Noto Sans S Chinese Bold" panose="020B0800000000000000" pitchFamily="34" charset="-122"/>
                <a:ea typeface="Noto Sans S Chinese Bold" panose="020B0800000000000000" pitchFamily="34" charset="-122"/>
              </a:endParaRPr>
            </a:p>
          </p:txBody>
        </p:sp>
        <p:cxnSp>
          <p:nvCxnSpPr>
            <p:cNvPr id="27" name="直接连接符 7"/>
            <p:cNvCxnSpPr>
              <a:cxnSpLocks noChangeShapeType="1"/>
            </p:cNvCxnSpPr>
            <p:nvPr/>
          </p:nvCxnSpPr>
          <p:spPr bwMode="auto">
            <a:xfrm flipH="1">
              <a:off x="1450749" y="5878740"/>
              <a:ext cx="6840537" cy="0"/>
            </a:xfrm>
            <a:prstGeom prst="line">
              <a:avLst/>
            </a:prstGeom>
            <a:noFill/>
            <a:ln w="28575" cmpd="sng">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8" name="Group 7"/>
            <p:cNvGrpSpPr/>
            <p:nvPr/>
          </p:nvGrpSpPr>
          <p:grpSpPr bwMode="auto">
            <a:xfrm>
              <a:off x="1009424" y="2638653"/>
              <a:ext cx="6129337" cy="1828800"/>
              <a:chOff x="0" y="0"/>
              <a:chExt cx="6130558" cy="1828800"/>
            </a:xfrm>
          </p:grpSpPr>
          <p:cxnSp>
            <p:nvCxnSpPr>
              <p:cNvPr id="33" name="直接连接符 9"/>
              <p:cNvCxnSpPr>
                <a:cxnSpLocks noChangeShapeType="1"/>
              </p:cNvCxnSpPr>
              <p:nvPr/>
            </p:nvCxnSpPr>
            <p:spPr bwMode="auto">
              <a:xfrm>
                <a:off x="81886" y="0"/>
                <a:ext cx="6048672" cy="0"/>
              </a:xfrm>
              <a:prstGeom prst="line">
                <a:avLst/>
              </a:prstGeom>
              <a:noFill/>
              <a:ln w="12700" cmpd="sng">
                <a:solidFill>
                  <a:schemeClr val="bg1">
                    <a:lumMod val="50000"/>
                  </a:schemeClr>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10"/>
              <p:cNvCxnSpPr>
                <a:cxnSpLocks noChangeShapeType="1"/>
              </p:cNvCxnSpPr>
              <p:nvPr/>
            </p:nvCxnSpPr>
            <p:spPr bwMode="auto">
              <a:xfrm>
                <a:off x="54591" y="609600"/>
                <a:ext cx="4923839" cy="0"/>
              </a:xfrm>
              <a:prstGeom prst="line">
                <a:avLst/>
              </a:prstGeom>
              <a:noFill/>
              <a:ln w="12700" cmpd="sng">
                <a:solidFill>
                  <a:schemeClr val="bg1">
                    <a:lumMod val="50000"/>
                  </a:schemeClr>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11"/>
              <p:cNvCxnSpPr>
                <a:cxnSpLocks noChangeShapeType="1"/>
              </p:cNvCxnSpPr>
              <p:nvPr/>
            </p:nvCxnSpPr>
            <p:spPr bwMode="auto">
              <a:xfrm>
                <a:off x="0" y="1219200"/>
                <a:ext cx="3862306" cy="0"/>
              </a:xfrm>
              <a:prstGeom prst="line">
                <a:avLst/>
              </a:prstGeom>
              <a:noFill/>
              <a:ln w="12700" cmpd="sng">
                <a:solidFill>
                  <a:schemeClr val="bg1">
                    <a:lumMod val="50000"/>
                  </a:schemeClr>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12"/>
              <p:cNvCxnSpPr>
                <a:cxnSpLocks noChangeShapeType="1"/>
              </p:cNvCxnSpPr>
              <p:nvPr/>
            </p:nvCxnSpPr>
            <p:spPr bwMode="auto">
              <a:xfrm>
                <a:off x="0" y="1828800"/>
                <a:ext cx="2746182" cy="0"/>
              </a:xfrm>
              <a:prstGeom prst="line">
                <a:avLst/>
              </a:prstGeom>
              <a:noFill/>
              <a:ln w="12700" cmpd="sng">
                <a:solidFill>
                  <a:schemeClr val="bg1">
                    <a:lumMod val="50000"/>
                  </a:schemeClr>
                </a:solidFill>
                <a:prstDash val="dash"/>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13"/>
            <p:cNvSpPr txBox="1">
              <a:spLocks noChangeArrowheads="1"/>
            </p:cNvSpPr>
            <p:nvPr/>
          </p:nvSpPr>
          <p:spPr bwMode="auto">
            <a:xfrm>
              <a:off x="1057049" y="2194153"/>
              <a:ext cx="2684187" cy="35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30" name="TextBox 14"/>
            <p:cNvSpPr txBox="1">
              <a:spLocks noChangeArrowheads="1"/>
            </p:cNvSpPr>
            <p:nvPr/>
          </p:nvSpPr>
          <p:spPr bwMode="auto">
            <a:xfrm>
              <a:off x="1057049" y="2821214"/>
              <a:ext cx="2684187" cy="35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31" name="TextBox 15"/>
            <p:cNvSpPr txBox="1">
              <a:spLocks noChangeArrowheads="1"/>
            </p:cNvSpPr>
            <p:nvPr/>
          </p:nvSpPr>
          <p:spPr bwMode="auto">
            <a:xfrm>
              <a:off x="1057049" y="3476853"/>
              <a:ext cx="2684187" cy="35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32" name="TextBox 16"/>
            <p:cNvSpPr txBox="1">
              <a:spLocks noChangeArrowheads="1"/>
            </p:cNvSpPr>
            <p:nvPr/>
          </p:nvSpPr>
          <p:spPr bwMode="auto">
            <a:xfrm>
              <a:off x="1057049" y="4022953"/>
              <a:ext cx="2684187" cy="35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anim calcmode="lin" valueType="num">
                                      <p:cBhvr>
                                        <p:cTn id="19" dur="250" fill="hold"/>
                                        <p:tgtEl>
                                          <p:spTgt spid="11"/>
                                        </p:tgtEl>
                                        <p:attrNameLst>
                                          <p:attrName>ppt_x</p:attrName>
                                        </p:attrNameLst>
                                      </p:cBhvr>
                                      <p:tavLst>
                                        <p:tav tm="0">
                                          <p:val>
                                            <p:strVal val="#ppt_x"/>
                                          </p:val>
                                        </p:tav>
                                        <p:tav tm="100000">
                                          <p:val>
                                            <p:strVal val="#ppt_x"/>
                                          </p:val>
                                        </p:tav>
                                      </p:tavLst>
                                    </p:anim>
                                    <p:anim calcmode="lin" valueType="num">
                                      <p:cBhvr>
                                        <p:cTn id="20" dur="25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50"/>
                                        <p:tgtEl>
                                          <p:spTgt spid="12"/>
                                        </p:tgtEl>
                                      </p:cBhvr>
                                    </p:animEffect>
                                    <p:anim calcmode="lin" valueType="num">
                                      <p:cBhvr>
                                        <p:cTn id="25" dur="250" fill="hold"/>
                                        <p:tgtEl>
                                          <p:spTgt spid="12"/>
                                        </p:tgtEl>
                                        <p:attrNameLst>
                                          <p:attrName>ppt_x</p:attrName>
                                        </p:attrNameLst>
                                      </p:cBhvr>
                                      <p:tavLst>
                                        <p:tav tm="0">
                                          <p:val>
                                            <p:strVal val="#ppt_x"/>
                                          </p:val>
                                        </p:tav>
                                        <p:tav tm="100000">
                                          <p:val>
                                            <p:strVal val="#ppt_x"/>
                                          </p:val>
                                        </p:tav>
                                      </p:tavLst>
                                    </p:anim>
                                    <p:anim calcmode="lin" valueType="num">
                                      <p:cBhvr>
                                        <p:cTn id="26" dur="25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anim calcmode="lin" valueType="num">
                                      <p:cBhvr>
                                        <p:cTn id="31" dur="250" fill="hold"/>
                                        <p:tgtEl>
                                          <p:spTgt spid="13"/>
                                        </p:tgtEl>
                                        <p:attrNameLst>
                                          <p:attrName>ppt_x</p:attrName>
                                        </p:attrNameLst>
                                      </p:cBhvr>
                                      <p:tavLst>
                                        <p:tav tm="0">
                                          <p:val>
                                            <p:strVal val="#ppt_x"/>
                                          </p:val>
                                        </p:tav>
                                        <p:tav tm="100000">
                                          <p:val>
                                            <p:strVal val="#ppt_x"/>
                                          </p:val>
                                        </p:tav>
                                      </p:tavLst>
                                    </p:anim>
                                    <p:anim calcmode="lin" valueType="num">
                                      <p:cBhvr>
                                        <p:cTn id="32" dur="25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50"/>
                                        <p:tgtEl>
                                          <p:spTgt spid="14"/>
                                        </p:tgtEl>
                                      </p:cBhvr>
                                    </p:animEffect>
                                    <p:anim calcmode="lin" valueType="num">
                                      <p:cBhvr>
                                        <p:cTn id="37" dur="250" fill="hold"/>
                                        <p:tgtEl>
                                          <p:spTgt spid="14"/>
                                        </p:tgtEl>
                                        <p:attrNameLst>
                                          <p:attrName>ppt_x</p:attrName>
                                        </p:attrNameLst>
                                      </p:cBhvr>
                                      <p:tavLst>
                                        <p:tav tm="0">
                                          <p:val>
                                            <p:strVal val="#ppt_x"/>
                                          </p:val>
                                        </p:tav>
                                        <p:tav tm="100000">
                                          <p:val>
                                            <p:strVal val="#ppt_x"/>
                                          </p:val>
                                        </p:tav>
                                      </p:tavLst>
                                    </p:anim>
                                    <p:anim calcmode="lin" valueType="num">
                                      <p:cBhvr>
                                        <p:cTn id="38" dur="250" fill="hold"/>
                                        <p:tgtEl>
                                          <p:spTgt spid="14"/>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anim calcmode="lin" valueType="num">
                                      <p:cBhvr>
                                        <p:cTn id="43" dur="250" fill="hold"/>
                                        <p:tgtEl>
                                          <p:spTgt spid="20"/>
                                        </p:tgtEl>
                                        <p:attrNameLst>
                                          <p:attrName>ppt_x</p:attrName>
                                        </p:attrNameLst>
                                      </p:cBhvr>
                                      <p:tavLst>
                                        <p:tav tm="0">
                                          <p:val>
                                            <p:strVal val="#ppt_x"/>
                                          </p:val>
                                        </p:tav>
                                        <p:tav tm="100000">
                                          <p:val>
                                            <p:strVal val="#ppt_x"/>
                                          </p:val>
                                        </p:tav>
                                      </p:tavLst>
                                    </p:anim>
                                    <p:anim calcmode="lin" valueType="num">
                                      <p:cBhvr>
                                        <p:cTn id="44" dur="250" fill="hold"/>
                                        <p:tgtEl>
                                          <p:spTgt spid="20"/>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2" presetClass="entr" presetSubtype="8"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0-#ppt_w/2"/>
                                          </p:val>
                                        </p:tav>
                                        <p:tav tm="100000">
                                          <p:val>
                                            <p:strVal val="#ppt_x"/>
                                          </p:val>
                                        </p:tav>
                                      </p:tavLst>
                                    </p:anim>
                                    <p:anim calcmode="lin" valueType="num">
                                      <p:cBhvr additive="base">
                                        <p:cTn id="5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026604" y="1384115"/>
            <a:ext cx="3634437" cy="4089770"/>
            <a:chOff x="4774095" y="2432749"/>
            <a:chExt cx="2805005" cy="3156432"/>
          </a:xfrm>
          <a:solidFill>
            <a:srgbClr val="3C4149"/>
          </a:solidFill>
        </p:grpSpPr>
        <p:sp>
          <p:nvSpPr>
            <p:cNvPr id="34" name="圆角矩形 1"/>
            <p:cNvSpPr/>
            <p:nvPr/>
          </p:nvSpPr>
          <p:spPr>
            <a:xfrm>
              <a:off x="5071021" y="2484875"/>
              <a:ext cx="2508079" cy="468052"/>
            </a:xfrm>
            <a:prstGeom prst="round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35" name="组合 34"/>
            <p:cNvGrpSpPr/>
            <p:nvPr/>
          </p:nvGrpSpPr>
          <p:grpSpPr>
            <a:xfrm>
              <a:off x="4774096" y="2432749"/>
              <a:ext cx="2011838" cy="591647"/>
              <a:chOff x="1548296" y="1467637"/>
              <a:chExt cx="2011838" cy="591647"/>
            </a:xfrm>
            <a:grpFill/>
          </p:grpSpPr>
          <p:sp>
            <p:nvSpPr>
              <p:cNvPr id="51" name="TextBox 4"/>
              <p:cNvSpPr txBox="1"/>
              <p:nvPr/>
            </p:nvSpPr>
            <p:spPr>
              <a:xfrm>
                <a:off x="2395695" y="1597300"/>
                <a:ext cx="1164439" cy="307773"/>
              </a:xfrm>
              <a:prstGeom prst="rect">
                <a:avLst/>
              </a:prstGeom>
              <a:noFill/>
              <a:ln>
                <a:noFill/>
              </a:ln>
            </p:spPr>
            <p:txBody>
              <a:bodyPr wrap="none" rtlCol="0">
                <a:spAutoFit/>
              </a:bodyPr>
              <a:lstStyle/>
              <a:p>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a:t>
                </a:r>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简介</a:t>
                </a:r>
                <a:endPar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52" name="椭圆 51"/>
              <p:cNvSpPr/>
              <p:nvPr/>
            </p:nvSpPr>
            <p:spPr>
              <a:xfrm>
                <a:off x="1548296" y="1467637"/>
                <a:ext cx="591649" cy="591647"/>
              </a:xfrm>
              <a:prstGeom prst="ellipse">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noAutofit/>
              </a:bodyP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sp>
            <p:nvSpPr>
              <p:cNvPr id="53" name="TextBox 4"/>
              <p:cNvSpPr txBox="1"/>
              <p:nvPr/>
            </p:nvSpPr>
            <p:spPr>
              <a:xfrm>
                <a:off x="1638060" y="1603178"/>
                <a:ext cx="387394" cy="308727"/>
              </a:xfrm>
              <a:prstGeom prst="rect">
                <a:avLst/>
              </a:prstGeom>
              <a:noFill/>
              <a:ln>
                <a:noFill/>
              </a:ln>
            </p:spPr>
            <p:txBody>
              <a:bodyPr wrap="none" rtlCol="0">
                <a:spAutoFit/>
              </a:bodyPr>
              <a:lstStyle/>
              <a:p>
                <a:r>
                  <a:rPr lang="en-US" altLang="zh-CN" sz="2000" b="1" dirty="0">
                    <a:solidFill>
                      <a:schemeClr val="bg1"/>
                    </a:solidFill>
                    <a:latin typeface="Noto Sans S Chinese Bold" panose="020B0800000000000000" pitchFamily="34" charset="-122"/>
                    <a:ea typeface="Noto Sans S Chinese Bold" panose="020B0800000000000000" pitchFamily="34" charset="-122"/>
                  </a:rPr>
                  <a:t>01</a:t>
                </a:r>
                <a:endParaRPr lang="zh-CN" altLang="en-US" sz="14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36" name="圆角矩形 6"/>
            <p:cNvSpPr/>
            <p:nvPr/>
          </p:nvSpPr>
          <p:spPr>
            <a:xfrm>
              <a:off x="5071021" y="3333811"/>
              <a:ext cx="2508079" cy="468052"/>
            </a:xfrm>
            <a:prstGeom prst="round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37" name="组合 36"/>
            <p:cNvGrpSpPr/>
            <p:nvPr/>
          </p:nvGrpSpPr>
          <p:grpSpPr>
            <a:xfrm>
              <a:off x="4774095" y="3281689"/>
              <a:ext cx="2011841" cy="591647"/>
              <a:chOff x="1548295" y="1619528"/>
              <a:chExt cx="2011841" cy="591647"/>
            </a:xfrm>
            <a:grpFill/>
          </p:grpSpPr>
          <p:sp>
            <p:nvSpPr>
              <p:cNvPr id="48" name="TextBox 4"/>
              <p:cNvSpPr txBox="1"/>
              <p:nvPr/>
            </p:nvSpPr>
            <p:spPr>
              <a:xfrm>
                <a:off x="2395697" y="1749189"/>
                <a:ext cx="1164439" cy="307773"/>
              </a:xfrm>
              <a:prstGeom prst="rect">
                <a:avLst/>
              </a:prstGeom>
              <a:noFill/>
              <a:ln>
                <a:noFill/>
              </a:ln>
            </p:spPr>
            <p:txBody>
              <a:bodyPr wrap="none" rtlCol="0">
                <a:spAutoFit/>
              </a:bodyPr>
              <a:lstStyle/>
              <a:p>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a:t>
                </a:r>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理解</a:t>
                </a:r>
                <a:endPar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9" name="椭圆 48"/>
              <p:cNvSpPr/>
              <p:nvPr/>
            </p:nvSpPr>
            <p:spPr>
              <a:xfrm>
                <a:off x="1548295" y="1619528"/>
                <a:ext cx="591649" cy="591647"/>
              </a:xfrm>
              <a:prstGeom prst="ellipse">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noAutofit/>
              </a:bodyP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sp>
            <p:nvSpPr>
              <p:cNvPr id="50" name="TextBox 4"/>
              <p:cNvSpPr txBox="1"/>
              <p:nvPr/>
            </p:nvSpPr>
            <p:spPr>
              <a:xfrm>
                <a:off x="1638059" y="1749933"/>
                <a:ext cx="387394" cy="308727"/>
              </a:xfrm>
              <a:prstGeom prst="rect">
                <a:avLst/>
              </a:prstGeom>
              <a:noFill/>
              <a:ln>
                <a:noFill/>
              </a:ln>
            </p:spPr>
            <p:txBody>
              <a:bodyPr wrap="none" rtlCol="0">
                <a:spAutoFit/>
              </a:bodyPr>
              <a:lstStyle/>
              <a:p>
                <a:r>
                  <a:rPr lang="en-US" altLang="zh-CN" sz="2000" b="1" dirty="0">
                    <a:solidFill>
                      <a:schemeClr val="bg1"/>
                    </a:solidFill>
                    <a:latin typeface="Noto Sans S Chinese Bold" panose="020B0800000000000000" pitchFamily="34" charset="-122"/>
                    <a:ea typeface="Noto Sans S Chinese Bold" panose="020B0800000000000000" pitchFamily="34" charset="-122"/>
                  </a:rPr>
                  <a:t>02</a:t>
                </a:r>
                <a:endParaRPr lang="zh-CN" altLang="en-US" sz="14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38" name="圆角矩形 11"/>
            <p:cNvSpPr/>
            <p:nvPr/>
          </p:nvSpPr>
          <p:spPr>
            <a:xfrm>
              <a:off x="5071021" y="4176842"/>
              <a:ext cx="2508079" cy="468052"/>
            </a:xfrm>
            <a:prstGeom prst="round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39" name="组合 38"/>
            <p:cNvGrpSpPr/>
            <p:nvPr/>
          </p:nvGrpSpPr>
          <p:grpSpPr>
            <a:xfrm>
              <a:off x="4774098" y="4124724"/>
              <a:ext cx="2011838" cy="591647"/>
              <a:chOff x="1548298" y="1771420"/>
              <a:chExt cx="2011838" cy="591647"/>
            </a:xfrm>
            <a:grpFill/>
          </p:grpSpPr>
          <p:sp>
            <p:nvSpPr>
              <p:cNvPr id="45" name="TextBox 4"/>
              <p:cNvSpPr txBox="1"/>
              <p:nvPr/>
            </p:nvSpPr>
            <p:spPr>
              <a:xfrm>
                <a:off x="2395697" y="1901083"/>
                <a:ext cx="1164439" cy="307773"/>
              </a:xfrm>
              <a:prstGeom prst="rect">
                <a:avLst/>
              </a:prstGeom>
              <a:noFill/>
              <a:ln>
                <a:noFill/>
              </a:ln>
            </p:spPr>
            <p:txBody>
              <a:bodyPr wrap="none" rtlCol="0">
                <a:spAutoFit/>
              </a:bodyPr>
              <a:lstStyle/>
              <a:p>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方法演示</a:t>
                </a:r>
                <a:endPar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6" name="椭圆 45"/>
              <p:cNvSpPr/>
              <p:nvPr/>
            </p:nvSpPr>
            <p:spPr>
              <a:xfrm>
                <a:off x="1548298" y="1771420"/>
                <a:ext cx="591649" cy="591647"/>
              </a:xfrm>
              <a:prstGeom prst="ellipse">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noAutofit/>
              </a:bodyP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sp>
            <p:nvSpPr>
              <p:cNvPr id="47" name="TextBox 4"/>
              <p:cNvSpPr txBox="1"/>
              <p:nvPr/>
            </p:nvSpPr>
            <p:spPr>
              <a:xfrm>
                <a:off x="1638060" y="1895493"/>
                <a:ext cx="387394" cy="308727"/>
              </a:xfrm>
              <a:prstGeom prst="rect">
                <a:avLst/>
              </a:prstGeom>
              <a:noFill/>
              <a:ln>
                <a:noFill/>
              </a:ln>
            </p:spPr>
            <p:txBody>
              <a:bodyPr wrap="none" rtlCol="0">
                <a:spAutoFit/>
              </a:bodyPr>
              <a:lstStyle/>
              <a:p>
                <a:r>
                  <a:rPr lang="en-US" altLang="zh-CN" sz="2000" b="1" dirty="0">
                    <a:solidFill>
                      <a:schemeClr val="bg1"/>
                    </a:solidFill>
                    <a:latin typeface="Noto Sans S Chinese Bold" panose="020B0800000000000000" pitchFamily="34" charset="-122"/>
                    <a:ea typeface="Noto Sans S Chinese Bold" panose="020B0800000000000000" pitchFamily="34" charset="-122"/>
                  </a:rPr>
                  <a:t>03</a:t>
                </a:r>
                <a:endParaRPr lang="zh-CN" altLang="en-US" sz="14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40" name="圆角矩形 16"/>
            <p:cNvSpPr/>
            <p:nvPr/>
          </p:nvSpPr>
          <p:spPr>
            <a:xfrm>
              <a:off x="5071021" y="5049657"/>
              <a:ext cx="2508079" cy="468052"/>
            </a:xfrm>
            <a:prstGeom prst="round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41" name="组合 40"/>
            <p:cNvGrpSpPr/>
            <p:nvPr/>
          </p:nvGrpSpPr>
          <p:grpSpPr>
            <a:xfrm>
              <a:off x="4774098" y="4997534"/>
              <a:ext cx="2533521" cy="591647"/>
              <a:chOff x="1548298" y="1962510"/>
              <a:chExt cx="2533521" cy="591647"/>
            </a:xfrm>
            <a:grpFill/>
          </p:grpSpPr>
          <p:sp>
            <p:nvSpPr>
              <p:cNvPr id="42" name="TextBox 4"/>
              <p:cNvSpPr txBox="1"/>
              <p:nvPr/>
            </p:nvSpPr>
            <p:spPr>
              <a:xfrm>
                <a:off x="2395693" y="2092173"/>
                <a:ext cx="1686126" cy="308728"/>
              </a:xfrm>
              <a:prstGeom prst="rect">
                <a:avLst/>
              </a:prstGeom>
              <a:noFill/>
              <a:ln>
                <a:noFill/>
              </a:ln>
            </p:spPr>
            <p:txBody>
              <a:bodyPr wrap="none" rtlCol="0">
                <a:spAutoFit/>
              </a:bodyPr>
              <a:lstStyle/>
              <a:p>
                <a:r>
                  <a:rPr lang="zh-CN" altLang="en-US" sz="20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1400"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3" name="椭圆 42"/>
              <p:cNvSpPr/>
              <p:nvPr/>
            </p:nvSpPr>
            <p:spPr>
              <a:xfrm>
                <a:off x="1548298" y="1962510"/>
                <a:ext cx="591649" cy="591647"/>
              </a:xfrm>
              <a:prstGeom prst="ellipse">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9" tIns="45709" rIns="91419" bIns="45709" numCol="1" spcCol="0" rtlCol="0" fromWordArt="0" anchor="ctr" anchorCtr="0" forceAA="0" compatLnSpc="1">
                <a:noAutofit/>
              </a:bodyPr>
              <a:lstStyle/>
              <a:p>
                <a:pPr algn="ctr"/>
                <a:endParaRPr lang="zh-CN" altLang="en-US" spc="600" dirty="0">
                  <a:solidFill>
                    <a:schemeClr val="bg1"/>
                  </a:solidFill>
                  <a:latin typeface="Noto Sans S Chinese Bold" panose="020B0800000000000000" pitchFamily="34" charset="-122"/>
                  <a:ea typeface="Noto Sans S Chinese Bold" panose="020B0800000000000000" pitchFamily="34" charset="-122"/>
                </a:endParaRPr>
              </a:p>
            </p:txBody>
          </p:sp>
          <p:sp>
            <p:nvSpPr>
              <p:cNvPr id="44" name="TextBox 4"/>
              <p:cNvSpPr txBox="1"/>
              <p:nvPr/>
            </p:nvSpPr>
            <p:spPr>
              <a:xfrm>
                <a:off x="1626178" y="2093144"/>
                <a:ext cx="387394" cy="308727"/>
              </a:xfrm>
              <a:prstGeom prst="rect">
                <a:avLst/>
              </a:prstGeom>
              <a:noFill/>
              <a:ln>
                <a:noFill/>
              </a:ln>
            </p:spPr>
            <p:txBody>
              <a:bodyPr wrap="none" rtlCol="0">
                <a:spAutoFit/>
              </a:bodyPr>
              <a:lstStyle/>
              <a:p>
                <a:r>
                  <a:rPr lang="en-US" altLang="zh-CN" sz="2000" b="1" dirty="0">
                    <a:solidFill>
                      <a:schemeClr val="bg1"/>
                    </a:solidFill>
                    <a:latin typeface="Noto Sans S Chinese Bold" panose="020B0800000000000000" pitchFamily="34" charset="-122"/>
                    <a:ea typeface="Noto Sans S Chinese Bold" panose="020B0800000000000000" pitchFamily="34" charset="-122"/>
                  </a:rPr>
                  <a:t>04</a:t>
                </a:r>
                <a:endParaRPr lang="zh-CN" altLang="en-US" sz="1400" b="1" dirty="0">
                  <a:solidFill>
                    <a:schemeClr val="bg1"/>
                  </a:solidFill>
                  <a:latin typeface="Noto Sans S Chinese Bold" panose="020B0800000000000000" pitchFamily="34" charset="-122"/>
                  <a:ea typeface="Noto Sans S Chinese Bold" panose="020B0800000000000000" pitchFamily="34" charset="-122"/>
                </a:endParaRPr>
              </a:p>
            </p:txBody>
          </p:sp>
        </p:grpSp>
      </p:grpSp>
      <p:sp>
        <p:nvSpPr>
          <p:cNvPr id="55" name="矩形 54"/>
          <p:cNvSpPr/>
          <p:nvPr/>
        </p:nvSpPr>
        <p:spPr>
          <a:xfrm>
            <a:off x="1515745" y="2720340"/>
            <a:ext cx="2399030" cy="782955"/>
          </a:xfrm>
          <a:prstGeom prst="rect">
            <a:avLst/>
          </a:prstGeom>
        </p:spPr>
        <p:txBody>
          <a:bodyPr wrap="square">
            <a:spAutoFit/>
            <a:scene3d>
              <a:camera prst="orthographicFront"/>
              <a:lightRig rig="threePt" dir="t"/>
            </a:scene3d>
            <a:sp3d contourW="12700"/>
          </a:bodyPr>
          <a:lstStyle/>
          <a:p>
            <a:pPr algn="dist">
              <a:lnSpc>
                <a:spcPct val="120000"/>
              </a:lnSpc>
            </a:pPr>
            <a:r>
              <a:rPr lang="zh-CN" altLang="en-US" sz="4000" b="1" dirty="0">
                <a:solidFill>
                  <a:srgbClr val="2B7AA1"/>
                </a:solidFill>
                <a:latin typeface="Noto Sans S Chinese Bold" panose="020B0800000000000000" pitchFamily="34" charset="-122"/>
                <a:ea typeface="Noto Sans S Chinese Bold" panose="020B0800000000000000" pitchFamily="34" charset="-122"/>
              </a:rPr>
              <a:t>主目录</a:t>
            </a:r>
            <a:endParaRPr lang="zh-CN" altLang="en-US" sz="4000" b="1" dirty="0">
              <a:solidFill>
                <a:srgbClr val="2B7AA1"/>
              </a:solidFill>
              <a:latin typeface="Noto Sans S Chinese Bold" panose="020B0800000000000000" pitchFamily="34" charset="-122"/>
              <a:ea typeface="Noto Sans S Chinese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0" name="组合 9"/>
          <p:cNvGrpSpPr/>
          <p:nvPr/>
        </p:nvGrpSpPr>
        <p:grpSpPr>
          <a:xfrm flipH="1">
            <a:off x="1864727" y="2166816"/>
            <a:ext cx="4584988" cy="3871128"/>
            <a:chOff x="418296" y="958053"/>
            <a:chExt cx="4217204" cy="3560607"/>
          </a:xfrm>
        </p:grpSpPr>
        <p:sp>
          <p:nvSpPr>
            <p:cNvPr id="11" name="矩形 10"/>
            <p:cNvSpPr/>
            <p:nvPr/>
          </p:nvSpPr>
          <p:spPr>
            <a:xfrm>
              <a:off x="579570" y="3414352"/>
              <a:ext cx="4055930" cy="1104308"/>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12" name="矩形 11"/>
            <p:cNvSpPr/>
            <p:nvPr/>
          </p:nvSpPr>
          <p:spPr>
            <a:xfrm>
              <a:off x="564870" y="958053"/>
              <a:ext cx="4070630" cy="2343947"/>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13" name="TextBox 14"/>
            <p:cNvSpPr txBox="1"/>
            <p:nvPr/>
          </p:nvSpPr>
          <p:spPr>
            <a:xfrm>
              <a:off x="939390" y="3564242"/>
              <a:ext cx="3512357" cy="424534"/>
            </a:xfrm>
            <a:prstGeom prst="rect">
              <a:avLst/>
            </a:prstGeom>
            <a:noFill/>
          </p:spPr>
          <p:txBody>
            <a:bodyPr wrap="square" rtlCol="0">
              <a:spAutoFit/>
            </a:bodyPr>
            <a:lstStyle/>
            <a:p>
              <a:r>
                <a:rPr lang="en-US" altLang="zh-CN" sz="1200" b="1" dirty="0">
                  <a:solidFill>
                    <a:schemeClr val="bg1"/>
                  </a:solidFill>
                  <a:latin typeface="Noto Sans S Chinese Bold" panose="020B0800000000000000" pitchFamily="34" charset="-122"/>
                  <a:ea typeface="Noto Sans S Chinese Bold" panose="020B0800000000000000" pitchFamily="34" charset="-122"/>
                </a:rPr>
                <a:t>Many thanks for your awesome work!, we are so happy with your professionalism.</a:t>
              </a:r>
              <a:endParaRPr lang="zh-CN" altLang="en-US" sz="12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14" name="TextBox 15"/>
            <p:cNvSpPr txBox="1"/>
            <p:nvPr/>
          </p:nvSpPr>
          <p:spPr>
            <a:xfrm>
              <a:off x="418296" y="3491277"/>
              <a:ext cx="633832" cy="764043"/>
            </a:xfrm>
            <a:prstGeom prst="rect">
              <a:avLst/>
            </a:prstGeom>
            <a:noFill/>
          </p:spPr>
          <p:txBody>
            <a:bodyPr wrap="square" rtlCol="0">
              <a:spAutoFit/>
            </a:bodyPr>
            <a:lstStyle/>
            <a:p>
              <a:r>
                <a:rPr lang="en-US" altLang="zh-CN" sz="4800" b="1" dirty="0">
                  <a:solidFill>
                    <a:schemeClr val="bg1"/>
                  </a:solidFill>
                  <a:latin typeface="Noto Sans S Chinese Bold" panose="020B0800000000000000" pitchFamily="34" charset="-122"/>
                  <a:ea typeface="Noto Sans S Chinese Bold" panose="020B0800000000000000" pitchFamily="34" charset="-122"/>
                </a:rPr>
                <a:t>”</a:t>
              </a:r>
              <a:endParaRPr lang="zh-CN" altLang="en-US" sz="48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15" name="TextBox 16"/>
            <p:cNvSpPr txBox="1"/>
            <p:nvPr/>
          </p:nvSpPr>
          <p:spPr>
            <a:xfrm>
              <a:off x="997892" y="4127877"/>
              <a:ext cx="3344460" cy="240569"/>
            </a:xfrm>
            <a:prstGeom prst="rect">
              <a:avLst/>
            </a:prstGeom>
            <a:noFill/>
          </p:spPr>
          <p:txBody>
            <a:bodyPr wrap="square" rtlCol="0">
              <a:spAutoFit/>
            </a:bodyPr>
            <a:lstStyle/>
            <a:p>
              <a:r>
                <a:rPr lang="en-US" altLang="zh-CN" sz="1100" dirty="0">
                  <a:solidFill>
                    <a:schemeClr val="bg1"/>
                  </a:solidFill>
                  <a:latin typeface="Noto Sans S Chinese Bold" panose="020B0800000000000000" pitchFamily="34" charset="-122"/>
                  <a:ea typeface="Noto Sans S Chinese Bold" panose="020B0800000000000000" pitchFamily="34" charset="-122"/>
                </a:rPr>
                <a:t>/ </a:t>
              </a:r>
              <a:r>
                <a:rPr lang="en-US" altLang="zh-CN" sz="1100" b="1" dirty="0" err="1">
                  <a:solidFill>
                    <a:schemeClr val="bg1"/>
                  </a:solidFill>
                  <a:latin typeface="Noto Sans S Chinese Bold" panose="020B0800000000000000" pitchFamily="34" charset="-122"/>
                  <a:ea typeface="Noto Sans S Chinese Bold" panose="020B0800000000000000" pitchFamily="34" charset="-122"/>
                </a:rPr>
                <a:t>Herpina</a:t>
              </a:r>
              <a:r>
                <a:rPr lang="en-US" altLang="zh-CN" sz="1100" b="1" dirty="0">
                  <a:solidFill>
                    <a:schemeClr val="bg1"/>
                  </a:solidFill>
                  <a:latin typeface="Noto Sans S Chinese Bold" panose="020B0800000000000000" pitchFamily="34" charset="-122"/>
                  <a:ea typeface="Noto Sans S Chinese Bold" panose="020B0800000000000000" pitchFamily="34" charset="-122"/>
                </a:rPr>
                <a:t> </a:t>
              </a:r>
              <a:r>
                <a:rPr lang="en-US" altLang="zh-CN" sz="1100" b="1" dirty="0" err="1">
                  <a:solidFill>
                    <a:schemeClr val="bg1"/>
                  </a:solidFill>
                  <a:latin typeface="Noto Sans S Chinese Bold" panose="020B0800000000000000" pitchFamily="34" charset="-122"/>
                  <a:ea typeface="Noto Sans S Chinese Bold" panose="020B0800000000000000" pitchFamily="34" charset="-122"/>
                </a:rPr>
                <a:t>Herpson</a:t>
              </a:r>
              <a:r>
                <a:rPr lang="en-US" altLang="zh-CN" sz="1100" b="1" dirty="0">
                  <a:solidFill>
                    <a:schemeClr val="bg1"/>
                  </a:solidFill>
                  <a:latin typeface="Noto Sans S Chinese Bold" panose="020B0800000000000000" pitchFamily="34" charset="-122"/>
                  <a:ea typeface="Noto Sans S Chinese Bold" panose="020B0800000000000000" pitchFamily="34" charset="-122"/>
                </a:rPr>
                <a:t> </a:t>
              </a:r>
              <a:r>
                <a:rPr lang="en-US" altLang="zh-CN" sz="1100" dirty="0">
                  <a:solidFill>
                    <a:schemeClr val="bg1"/>
                  </a:solidFill>
                  <a:latin typeface="Noto Sans S Chinese Bold" panose="020B0800000000000000" pitchFamily="34" charset="-122"/>
                  <a:ea typeface="Noto Sans S Chinese Bold" panose="020B0800000000000000" pitchFamily="34" charset="-122"/>
                </a:rPr>
                <a:t>-The Happiest Company</a:t>
              </a:r>
              <a:endParaRPr lang="zh-CN" altLang="en-US" sz="1100" dirty="0">
                <a:solidFill>
                  <a:schemeClr val="bg1"/>
                </a:solidFill>
                <a:latin typeface="Noto Sans S Chinese Bold" panose="020B0800000000000000" pitchFamily="34" charset="-122"/>
                <a:ea typeface="Noto Sans S Chinese Bold" panose="020B0800000000000000" pitchFamily="34" charset="-122"/>
              </a:endParaRPr>
            </a:p>
          </p:txBody>
        </p:sp>
        <p:cxnSp>
          <p:nvCxnSpPr>
            <p:cNvPr id="16" name="直接连接符 15"/>
            <p:cNvCxnSpPr/>
            <p:nvPr/>
          </p:nvCxnSpPr>
          <p:spPr>
            <a:xfrm>
              <a:off x="997892" y="4076700"/>
              <a:ext cx="3637608"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17" name="Oval 15"/>
          <p:cNvSpPr>
            <a:spLocks noChangeArrowheads="1"/>
          </p:cNvSpPr>
          <p:nvPr/>
        </p:nvSpPr>
        <p:spPr bwMode="auto">
          <a:xfrm>
            <a:off x="7059798" y="2256003"/>
            <a:ext cx="466724" cy="466868"/>
          </a:xfrm>
          <a:prstGeom prst="ellipse">
            <a:avLst/>
          </a:prstGeom>
          <a:solidFill>
            <a:srgbClr val="2B7AA1"/>
          </a:solidFill>
          <a:ln>
            <a:noFill/>
          </a:ln>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8" name="Oval 16"/>
          <p:cNvSpPr>
            <a:spLocks noChangeArrowheads="1"/>
          </p:cNvSpPr>
          <p:nvPr/>
        </p:nvSpPr>
        <p:spPr bwMode="auto">
          <a:xfrm>
            <a:off x="7059798" y="3295015"/>
            <a:ext cx="466724" cy="466868"/>
          </a:xfrm>
          <a:prstGeom prst="ellipse">
            <a:avLst/>
          </a:prstGeom>
          <a:solidFill>
            <a:srgbClr val="2B7AA1"/>
          </a:solidFill>
          <a:ln>
            <a:noFill/>
          </a:ln>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9" name="Oval 17"/>
          <p:cNvSpPr>
            <a:spLocks noChangeArrowheads="1"/>
          </p:cNvSpPr>
          <p:nvPr/>
        </p:nvSpPr>
        <p:spPr bwMode="auto">
          <a:xfrm>
            <a:off x="7059798" y="4338601"/>
            <a:ext cx="466724" cy="462291"/>
          </a:xfrm>
          <a:prstGeom prst="ellipse">
            <a:avLst/>
          </a:prstGeom>
          <a:solidFill>
            <a:srgbClr val="2B7AA1"/>
          </a:solidFill>
          <a:ln>
            <a:noFill/>
          </a:ln>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0" name="Oval 18"/>
          <p:cNvSpPr>
            <a:spLocks noChangeArrowheads="1"/>
          </p:cNvSpPr>
          <p:nvPr/>
        </p:nvSpPr>
        <p:spPr bwMode="auto">
          <a:xfrm>
            <a:off x="7059798" y="5366168"/>
            <a:ext cx="466724" cy="466868"/>
          </a:xfrm>
          <a:prstGeom prst="ellipse">
            <a:avLst/>
          </a:prstGeom>
          <a:solidFill>
            <a:srgbClr val="2B7AA1"/>
          </a:solidFill>
          <a:ln>
            <a:noFill/>
          </a:ln>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nvGrpSpPr>
          <p:cNvPr id="21" name="Group 25"/>
          <p:cNvGrpSpPr/>
          <p:nvPr/>
        </p:nvGrpSpPr>
        <p:grpSpPr bwMode="auto">
          <a:xfrm>
            <a:off x="7222238" y="5496617"/>
            <a:ext cx="141847" cy="210548"/>
            <a:chOff x="0" y="0"/>
            <a:chExt cx="85" cy="127"/>
          </a:xfrm>
        </p:grpSpPr>
        <p:sp>
          <p:nvSpPr>
            <p:cNvPr id="22" name="Freeform 26"/>
            <p:cNvSpPr>
              <a:spLocks noEditPoints="1"/>
            </p:cNvSpPr>
            <p:nvPr/>
          </p:nvSpPr>
          <p:spPr bwMode="auto">
            <a:xfrm>
              <a:off x="0" y="47"/>
              <a:ext cx="85" cy="80"/>
            </a:xfrm>
            <a:custGeom>
              <a:avLst/>
              <a:gdLst>
                <a:gd name="T0" fmla="*/ 34 w 36"/>
                <a:gd name="T1" fmla="*/ 0 h 34"/>
                <a:gd name="T2" fmla="*/ 2 w 36"/>
                <a:gd name="T3" fmla="*/ 0 h 34"/>
                <a:gd name="T4" fmla="*/ 1 w 36"/>
                <a:gd name="T5" fmla="*/ 0 h 34"/>
                <a:gd name="T6" fmla="*/ 0 w 36"/>
                <a:gd name="T7" fmla="*/ 1 h 34"/>
                <a:gd name="T8" fmla="*/ 0 w 36"/>
                <a:gd name="T9" fmla="*/ 6 h 34"/>
                <a:gd name="T10" fmla="*/ 0 w 36"/>
                <a:gd name="T11" fmla="*/ 32 h 34"/>
                <a:gd name="T12" fmla="*/ 2 w 36"/>
                <a:gd name="T13" fmla="*/ 34 h 34"/>
                <a:gd name="T14" fmla="*/ 34 w 36"/>
                <a:gd name="T15" fmla="*/ 34 h 34"/>
                <a:gd name="T16" fmla="*/ 36 w 36"/>
                <a:gd name="T17" fmla="*/ 32 h 34"/>
                <a:gd name="T18" fmla="*/ 36 w 36"/>
                <a:gd name="T19" fmla="*/ 1 h 34"/>
                <a:gd name="T20" fmla="*/ 34 w 36"/>
                <a:gd name="T21" fmla="*/ 0 h 34"/>
                <a:gd name="T22" fmla="*/ 8 w 36"/>
                <a:gd name="T23" fmla="*/ 7 h 34"/>
                <a:gd name="T24" fmla="*/ 11 w 36"/>
                <a:gd name="T25" fmla="*/ 7 h 34"/>
                <a:gd name="T26" fmla="*/ 11 w 36"/>
                <a:gd name="T27" fmla="*/ 26 h 34"/>
                <a:gd name="T28" fmla="*/ 8 w 36"/>
                <a:gd name="T29" fmla="*/ 26 h 34"/>
                <a:gd name="T30" fmla="*/ 8 w 36"/>
                <a:gd name="T31" fmla="*/ 7 h 34"/>
                <a:gd name="T32" fmla="*/ 16 w 36"/>
                <a:gd name="T33" fmla="*/ 7 h 34"/>
                <a:gd name="T34" fmla="*/ 20 w 36"/>
                <a:gd name="T35" fmla="*/ 7 h 34"/>
                <a:gd name="T36" fmla="*/ 20 w 36"/>
                <a:gd name="T37" fmla="*/ 26 h 34"/>
                <a:gd name="T38" fmla="*/ 16 w 36"/>
                <a:gd name="T39" fmla="*/ 26 h 34"/>
                <a:gd name="T40" fmla="*/ 16 w 36"/>
                <a:gd name="T41" fmla="*/ 7 h 34"/>
                <a:gd name="T42" fmla="*/ 28 w 36"/>
                <a:gd name="T43" fmla="*/ 26 h 34"/>
                <a:gd name="T44" fmla="*/ 25 w 36"/>
                <a:gd name="T45" fmla="*/ 26 h 34"/>
                <a:gd name="T46" fmla="*/ 25 w 36"/>
                <a:gd name="T47" fmla="*/ 7 h 34"/>
                <a:gd name="T48" fmla="*/ 28 w 36"/>
                <a:gd name="T49" fmla="*/ 7 h 34"/>
                <a:gd name="T50" fmla="*/ 28 w 36"/>
                <a:gd name="T5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4">
                  <a:moveTo>
                    <a:pt x="34" y="0"/>
                  </a:moveTo>
                  <a:cubicBezTo>
                    <a:pt x="2" y="0"/>
                    <a:pt x="2" y="0"/>
                    <a:pt x="2" y="0"/>
                  </a:cubicBezTo>
                  <a:cubicBezTo>
                    <a:pt x="2" y="0"/>
                    <a:pt x="2" y="0"/>
                    <a:pt x="1" y="0"/>
                  </a:cubicBezTo>
                  <a:cubicBezTo>
                    <a:pt x="1" y="0"/>
                    <a:pt x="0" y="1"/>
                    <a:pt x="0" y="1"/>
                  </a:cubicBezTo>
                  <a:cubicBezTo>
                    <a:pt x="0" y="6"/>
                    <a:pt x="0" y="6"/>
                    <a:pt x="0" y="6"/>
                  </a:cubicBezTo>
                  <a:cubicBezTo>
                    <a:pt x="0" y="32"/>
                    <a:pt x="0" y="32"/>
                    <a:pt x="0" y="32"/>
                  </a:cubicBezTo>
                  <a:cubicBezTo>
                    <a:pt x="0" y="33"/>
                    <a:pt x="1" y="34"/>
                    <a:pt x="2" y="34"/>
                  </a:cubicBezTo>
                  <a:cubicBezTo>
                    <a:pt x="34" y="34"/>
                    <a:pt x="34" y="34"/>
                    <a:pt x="34" y="34"/>
                  </a:cubicBezTo>
                  <a:cubicBezTo>
                    <a:pt x="35" y="34"/>
                    <a:pt x="36" y="33"/>
                    <a:pt x="36" y="32"/>
                  </a:cubicBezTo>
                  <a:cubicBezTo>
                    <a:pt x="36" y="1"/>
                    <a:pt x="36" y="1"/>
                    <a:pt x="36" y="1"/>
                  </a:cubicBezTo>
                  <a:cubicBezTo>
                    <a:pt x="36" y="0"/>
                    <a:pt x="35" y="0"/>
                    <a:pt x="34" y="0"/>
                  </a:cubicBezTo>
                  <a:close/>
                  <a:moveTo>
                    <a:pt x="8" y="7"/>
                  </a:moveTo>
                  <a:cubicBezTo>
                    <a:pt x="11" y="7"/>
                    <a:pt x="11" y="7"/>
                    <a:pt x="11" y="7"/>
                  </a:cubicBezTo>
                  <a:cubicBezTo>
                    <a:pt x="11" y="26"/>
                    <a:pt x="11" y="26"/>
                    <a:pt x="11" y="26"/>
                  </a:cubicBezTo>
                  <a:cubicBezTo>
                    <a:pt x="8" y="26"/>
                    <a:pt x="8" y="26"/>
                    <a:pt x="8" y="26"/>
                  </a:cubicBezTo>
                  <a:lnTo>
                    <a:pt x="8" y="7"/>
                  </a:lnTo>
                  <a:close/>
                  <a:moveTo>
                    <a:pt x="16" y="7"/>
                  </a:moveTo>
                  <a:cubicBezTo>
                    <a:pt x="20" y="7"/>
                    <a:pt x="20" y="7"/>
                    <a:pt x="20" y="7"/>
                  </a:cubicBezTo>
                  <a:cubicBezTo>
                    <a:pt x="20" y="26"/>
                    <a:pt x="20" y="26"/>
                    <a:pt x="20" y="26"/>
                  </a:cubicBezTo>
                  <a:cubicBezTo>
                    <a:pt x="16" y="26"/>
                    <a:pt x="16" y="26"/>
                    <a:pt x="16" y="26"/>
                  </a:cubicBezTo>
                  <a:lnTo>
                    <a:pt x="16" y="7"/>
                  </a:lnTo>
                  <a:close/>
                  <a:moveTo>
                    <a:pt x="28" y="26"/>
                  </a:moveTo>
                  <a:cubicBezTo>
                    <a:pt x="25" y="26"/>
                    <a:pt x="25" y="26"/>
                    <a:pt x="25" y="26"/>
                  </a:cubicBezTo>
                  <a:cubicBezTo>
                    <a:pt x="25" y="7"/>
                    <a:pt x="25" y="7"/>
                    <a:pt x="25" y="7"/>
                  </a:cubicBezTo>
                  <a:cubicBezTo>
                    <a:pt x="28" y="7"/>
                    <a:pt x="28" y="7"/>
                    <a:pt x="28" y="7"/>
                  </a:cubicBezTo>
                  <a:lnTo>
                    <a:pt x="28"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3" name="Freeform 27"/>
            <p:cNvSpPr/>
            <p:nvPr/>
          </p:nvSpPr>
          <p:spPr bwMode="auto">
            <a:xfrm>
              <a:off x="0" y="0"/>
              <a:ext cx="85" cy="33"/>
            </a:xfrm>
            <a:custGeom>
              <a:avLst/>
              <a:gdLst>
                <a:gd name="T0" fmla="*/ 34 w 36"/>
                <a:gd name="T1" fmla="*/ 14 h 14"/>
                <a:gd name="T2" fmla="*/ 36 w 36"/>
                <a:gd name="T3" fmla="*/ 12 h 14"/>
                <a:gd name="T4" fmla="*/ 36 w 36"/>
                <a:gd name="T5" fmla="*/ 7 h 14"/>
                <a:gd name="T6" fmla="*/ 34 w 36"/>
                <a:gd name="T7" fmla="*/ 5 h 14"/>
                <a:gd name="T8" fmla="*/ 26 w 36"/>
                <a:gd name="T9" fmla="*/ 5 h 14"/>
                <a:gd name="T10" fmla="*/ 25 w 36"/>
                <a:gd name="T11" fmla="*/ 4 h 14"/>
                <a:gd name="T12" fmla="*/ 25 w 36"/>
                <a:gd name="T13" fmla="*/ 1 h 14"/>
                <a:gd name="T14" fmla="*/ 23 w 36"/>
                <a:gd name="T15" fmla="*/ 0 h 14"/>
                <a:gd name="T16" fmla="*/ 13 w 36"/>
                <a:gd name="T17" fmla="*/ 0 h 14"/>
                <a:gd name="T18" fmla="*/ 12 w 36"/>
                <a:gd name="T19" fmla="*/ 1 h 14"/>
                <a:gd name="T20" fmla="*/ 12 w 36"/>
                <a:gd name="T21" fmla="*/ 4 h 14"/>
                <a:gd name="T22" fmla="*/ 10 w 36"/>
                <a:gd name="T23" fmla="*/ 5 h 14"/>
                <a:gd name="T24" fmla="*/ 2 w 36"/>
                <a:gd name="T25" fmla="*/ 5 h 14"/>
                <a:gd name="T26" fmla="*/ 0 w 36"/>
                <a:gd name="T27" fmla="*/ 7 h 14"/>
                <a:gd name="T28" fmla="*/ 0 w 36"/>
                <a:gd name="T29" fmla="*/ 12 h 14"/>
                <a:gd name="T30" fmla="*/ 2 w 36"/>
                <a:gd name="T31" fmla="*/ 14 h 14"/>
                <a:gd name="T32" fmla="*/ 34 w 36"/>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14">
                  <a:moveTo>
                    <a:pt x="34" y="14"/>
                  </a:moveTo>
                  <a:cubicBezTo>
                    <a:pt x="35" y="14"/>
                    <a:pt x="36" y="13"/>
                    <a:pt x="36" y="12"/>
                  </a:cubicBezTo>
                  <a:cubicBezTo>
                    <a:pt x="36" y="7"/>
                    <a:pt x="36" y="7"/>
                    <a:pt x="36" y="7"/>
                  </a:cubicBezTo>
                  <a:cubicBezTo>
                    <a:pt x="36" y="6"/>
                    <a:pt x="35" y="5"/>
                    <a:pt x="34" y="5"/>
                  </a:cubicBezTo>
                  <a:cubicBezTo>
                    <a:pt x="26" y="5"/>
                    <a:pt x="26" y="5"/>
                    <a:pt x="26" y="5"/>
                  </a:cubicBezTo>
                  <a:cubicBezTo>
                    <a:pt x="25" y="5"/>
                    <a:pt x="25" y="5"/>
                    <a:pt x="25" y="4"/>
                  </a:cubicBezTo>
                  <a:cubicBezTo>
                    <a:pt x="25" y="1"/>
                    <a:pt x="25" y="1"/>
                    <a:pt x="25" y="1"/>
                  </a:cubicBezTo>
                  <a:cubicBezTo>
                    <a:pt x="25" y="0"/>
                    <a:pt x="24" y="0"/>
                    <a:pt x="23" y="0"/>
                  </a:cubicBezTo>
                  <a:cubicBezTo>
                    <a:pt x="13" y="0"/>
                    <a:pt x="13" y="0"/>
                    <a:pt x="13" y="0"/>
                  </a:cubicBezTo>
                  <a:cubicBezTo>
                    <a:pt x="12" y="0"/>
                    <a:pt x="12" y="0"/>
                    <a:pt x="12" y="1"/>
                  </a:cubicBezTo>
                  <a:cubicBezTo>
                    <a:pt x="12" y="4"/>
                    <a:pt x="12" y="4"/>
                    <a:pt x="12" y="4"/>
                  </a:cubicBezTo>
                  <a:cubicBezTo>
                    <a:pt x="12" y="5"/>
                    <a:pt x="11" y="5"/>
                    <a:pt x="10" y="5"/>
                  </a:cubicBezTo>
                  <a:cubicBezTo>
                    <a:pt x="2" y="5"/>
                    <a:pt x="2" y="5"/>
                    <a:pt x="2" y="5"/>
                  </a:cubicBezTo>
                  <a:cubicBezTo>
                    <a:pt x="1" y="5"/>
                    <a:pt x="0" y="6"/>
                    <a:pt x="0" y="7"/>
                  </a:cubicBezTo>
                  <a:cubicBezTo>
                    <a:pt x="0" y="12"/>
                    <a:pt x="0" y="12"/>
                    <a:pt x="0" y="12"/>
                  </a:cubicBezTo>
                  <a:cubicBezTo>
                    <a:pt x="0" y="13"/>
                    <a:pt x="1" y="14"/>
                    <a:pt x="2" y="14"/>
                  </a:cubicBezTo>
                  <a:lnTo>
                    <a:pt x="34" y="1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24" name="Group 28"/>
          <p:cNvGrpSpPr/>
          <p:nvPr/>
        </p:nvGrpSpPr>
        <p:grpSpPr bwMode="auto">
          <a:xfrm>
            <a:off x="7183342" y="4469051"/>
            <a:ext cx="219635" cy="178508"/>
            <a:chOff x="0" y="0"/>
            <a:chExt cx="132" cy="109"/>
          </a:xfrm>
        </p:grpSpPr>
        <p:sp>
          <p:nvSpPr>
            <p:cNvPr id="25" name="Freeform 29"/>
            <p:cNvSpPr/>
            <p:nvPr/>
          </p:nvSpPr>
          <p:spPr bwMode="auto">
            <a:xfrm>
              <a:off x="83" y="38"/>
              <a:ext cx="49" cy="71"/>
            </a:xfrm>
            <a:custGeom>
              <a:avLst/>
              <a:gdLst>
                <a:gd name="T0" fmla="*/ 21 w 21"/>
                <a:gd name="T1" fmla="*/ 15 h 30"/>
                <a:gd name="T2" fmla="*/ 5 w 21"/>
                <a:gd name="T3" fmla="*/ 30 h 30"/>
                <a:gd name="T4" fmla="*/ 0 w 21"/>
                <a:gd name="T5" fmla="*/ 29 h 30"/>
                <a:gd name="T6" fmla="*/ 14 w 21"/>
                <a:gd name="T7" fmla="*/ 9 h 30"/>
                <a:gd name="T8" fmla="*/ 12 w 21"/>
                <a:gd name="T9" fmla="*/ 0 h 30"/>
                <a:gd name="T10" fmla="*/ 21 w 21"/>
                <a:gd name="T11" fmla="*/ 15 h 30"/>
              </a:gdLst>
              <a:ahLst/>
              <a:cxnLst>
                <a:cxn ang="0">
                  <a:pos x="T0" y="T1"/>
                </a:cxn>
                <a:cxn ang="0">
                  <a:pos x="T2" y="T3"/>
                </a:cxn>
                <a:cxn ang="0">
                  <a:pos x="T4" y="T5"/>
                </a:cxn>
                <a:cxn ang="0">
                  <a:pos x="T6" y="T7"/>
                </a:cxn>
                <a:cxn ang="0">
                  <a:pos x="T8" y="T9"/>
                </a:cxn>
                <a:cxn ang="0">
                  <a:pos x="T10" y="T11"/>
                </a:cxn>
              </a:cxnLst>
              <a:rect l="0" t="0" r="r" b="b"/>
              <a:pathLst>
                <a:path w="21" h="30">
                  <a:moveTo>
                    <a:pt x="21" y="15"/>
                  </a:moveTo>
                  <a:cubicBezTo>
                    <a:pt x="21" y="23"/>
                    <a:pt x="14" y="30"/>
                    <a:pt x="5" y="30"/>
                  </a:cubicBezTo>
                  <a:cubicBezTo>
                    <a:pt x="4" y="30"/>
                    <a:pt x="2" y="30"/>
                    <a:pt x="0" y="29"/>
                  </a:cubicBezTo>
                  <a:cubicBezTo>
                    <a:pt x="8" y="26"/>
                    <a:pt x="14" y="18"/>
                    <a:pt x="14" y="9"/>
                  </a:cubicBezTo>
                  <a:cubicBezTo>
                    <a:pt x="14" y="6"/>
                    <a:pt x="13" y="3"/>
                    <a:pt x="12" y="0"/>
                  </a:cubicBezTo>
                  <a:cubicBezTo>
                    <a:pt x="17" y="3"/>
                    <a:pt x="21" y="8"/>
                    <a:pt x="21"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6" name="Freeform 30"/>
            <p:cNvSpPr>
              <a:spLocks noEditPoints="1"/>
            </p:cNvSpPr>
            <p:nvPr/>
          </p:nvSpPr>
          <p:spPr bwMode="auto">
            <a:xfrm>
              <a:off x="0" y="0"/>
              <a:ext cx="109" cy="109"/>
            </a:xfrm>
            <a:custGeom>
              <a:avLst/>
              <a:gdLst>
                <a:gd name="T0" fmla="*/ 45 w 46"/>
                <a:gd name="T1" fmla="*/ 15 h 46"/>
                <a:gd name="T2" fmla="*/ 35 w 46"/>
                <a:gd name="T3" fmla="*/ 4 h 46"/>
                <a:gd name="T4" fmla="*/ 35 w 46"/>
                <a:gd name="T5" fmla="*/ 4 h 46"/>
                <a:gd name="T6" fmla="*/ 23 w 46"/>
                <a:gd name="T7" fmla="*/ 0 h 46"/>
                <a:gd name="T8" fmla="*/ 4 w 46"/>
                <a:gd name="T9" fmla="*/ 10 h 46"/>
                <a:gd name="T10" fmla="*/ 0 w 46"/>
                <a:gd name="T11" fmla="*/ 23 h 46"/>
                <a:gd name="T12" fmla="*/ 5 w 46"/>
                <a:gd name="T13" fmla="*/ 37 h 46"/>
                <a:gd name="T14" fmla="*/ 9 w 46"/>
                <a:gd name="T15" fmla="*/ 42 h 46"/>
                <a:gd name="T16" fmla="*/ 14 w 46"/>
                <a:gd name="T17" fmla="*/ 44 h 46"/>
                <a:gd name="T18" fmla="*/ 14 w 46"/>
                <a:gd name="T19" fmla="*/ 44 h 46"/>
                <a:gd name="T20" fmla="*/ 23 w 46"/>
                <a:gd name="T21" fmla="*/ 46 h 46"/>
                <a:gd name="T22" fmla="*/ 32 w 46"/>
                <a:gd name="T23" fmla="*/ 44 h 46"/>
                <a:gd name="T24" fmla="*/ 36 w 46"/>
                <a:gd name="T25" fmla="*/ 42 h 46"/>
                <a:gd name="T26" fmla="*/ 42 w 46"/>
                <a:gd name="T27" fmla="*/ 36 h 46"/>
                <a:gd name="T28" fmla="*/ 46 w 46"/>
                <a:gd name="T29" fmla="*/ 26 h 46"/>
                <a:gd name="T30" fmla="*/ 46 w 46"/>
                <a:gd name="T31" fmla="*/ 26 h 46"/>
                <a:gd name="T32" fmla="*/ 46 w 46"/>
                <a:gd name="T33" fmla="*/ 23 h 46"/>
                <a:gd name="T34" fmla="*/ 45 w 46"/>
                <a:gd name="T35" fmla="*/ 15 h 46"/>
                <a:gd name="T36" fmla="*/ 31 w 46"/>
                <a:gd name="T37" fmla="*/ 11 h 46"/>
                <a:gd name="T38" fmla="*/ 35 w 46"/>
                <a:gd name="T39" fmla="*/ 15 h 46"/>
                <a:gd name="T40" fmla="*/ 35 w 46"/>
                <a:gd name="T41" fmla="*/ 15 h 46"/>
                <a:gd name="T42" fmla="*/ 31 w 46"/>
                <a:gd name="T43" fmla="*/ 19 h 46"/>
                <a:gd name="T44" fmla="*/ 27 w 46"/>
                <a:gd name="T45" fmla="*/ 15 h 46"/>
                <a:gd name="T46" fmla="*/ 31 w 46"/>
                <a:gd name="T47" fmla="*/ 11 h 46"/>
                <a:gd name="T48" fmla="*/ 31 w 46"/>
                <a:gd name="T49" fmla="*/ 11 h 46"/>
                <a:gd name="T50" fmla="*/ 15 w 46"/>
                <a:gd name="T51" fmla="*/ 36 h 46"/>
                <a:gd name="T52" fmla="*/ 11 w 46"/>
                <a:gd name="T53" fmla="*/ 32 h 46"/>
                <a:gd name="T54" fmla="*/ 15 w 46"/>
                <a:gd name="T55" fmla="*/ 28 h 46"/>
                <a:gd name="T56" fmla="*/ 19 w 46"/>
                <a:gd name="T57" fmla="*/ 32 h 46"/>
                <a:gd name="T58" fmla="*/ 15 w 46"/>
                <a:gd name="T59" fmla="*/ 36 h 46"/>
                <a:gd name="T60" fmla="*/ 15 w 46"/>
                <a:gd name="T61" fmla="*/ 19 h 46"/>
                <a:gd name="T62" fmla="*/ 11 w 46"/>
                <a:gd name="T63" fmla="*/ 15 h 46"/>
                <a:gd name="T64" fmla="*/ 15 w 46"/>
                <a:gd name="T65" fmla="*/ 11 h 46"/>
                <a:gd name="T66" fmla="*/ 19 w 46"/>
                <a:gd name="T67" fmla="*/ 15 h 46"/>
                <a:gd name="T68" fmla="*/ 15 w 46"/>
                <a:gd name="T69" fmla="*/ 19 h 46"/>
                <a:gd name="T70" fmla="*/ 20 w 46"/>
                <a:gd name="T71" fmla="*/ 23 h 46"/>
                <a:gd name="T72" fmla="*/ 22 w 46"/>
                <a:gd name="T73" fmla="*/ 21 h 46"/>
                <a:gd name="T74" fmla="*/ 23 w 46"/>
                <a:gd name="T75" fmla="*/ 21 h 46"/>
                <a:gd name="T76" fmla="*/ 26 w 46"/>
                <a:gd name="T77" fmla="*/ 23 h 46"/>
                <a:gd name="T78" fmla="*/ 25 w 46"/>
                <a:gd name="T79" fmla="*/ 25 h 46"/>
                <a:gd name="T80" fmla="*/ 23 w 46"/>
                <a:gd name="T81" fmla="*/ 26 h 46"/>
                <a:gd name="T82" fmla="*/ 20 w 46"/>
                <a:gd name="T83" fmla="*/ 23 h 46"/>
                <a:gd name="T84" fmla="*/ 31 w 46"/>
                <a:gd name="T85" fmla="*/ 36 h 46"/>
                <a:gd name="T86" fmla="*/ 27 w 46"/>
                <a:gd name="T87" fmla="*/ 32 h 46"/>
                <a:gd name="T88" fmla="*/ 31 w 46"/>
                <a:gd name="T89" fmla="*/ 28 h 46"/>
                <a:gd name="T90" fmla="*/ 35 w 46"/>
                <a:gd name="T91" fmla="*/ 32 h 46"/>
                <a:gd name="T92" fmla="*/ 31 w 46"/>
                <a:gd name="T93"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46">
                  <a:moveTo>
                    <a:pt x="45" y="15"/>
                  </a:moveTo>
                  <a:cubicBezTo>
                    <a:pt x="43" y="10"/>
                    <a:pt x="39" y="6"/>
                    <a:pt x="35" y="4"/>
                  </a:cubicBezTo>
                  <a:cubicBezTo>
                    <a:pt x="35" y="4"/>
                    <a:pt x="35" y="4"/>
                    <a:pt x="35" y="4"/>
                  </a:cubicBezTo>
                  <a:cubicBezTo>
                    <a:pt x="31" y="2"/>
                    <a:pt x="27" y="0"/>
                    <a:pt x="23" y="0"/>
                  </a:cubicBezTo>
                  <a:cubicBezTo>
                    <a:pt x="15" y="0"/>
                    <a:pt x="8" y="4"/>
                    <a:pt x="4" y="10"/>
                  </a:cubicBezTo>
                  <a:cubicBezTo>
                    <a:pt x="2" y="14"/>
                    <a:pt x="0" y="19"/>
                    <a:pt x="0" y="23"/>
                  </a:cubicBezTo>
                  <a:cubicBezTo>
                    <a:pt x="0" y="29"/>
                    <a:pt x="2" y="33"/>
                    <a:pt x="5" y="37"/>
                  </a:cubicBezTo>
                  <a:cubicBezTo>
                    <a:pt x="6" y="39"/>
                    <a:pt x="8" y="40"/>
                    <a:pt x="9" y="42"/>
                  </a:cubicBezTo>
                  <a:cubicBezTo>
                    <a:pt x="11" y="43"/>
                    <a:pt x="12" y="44"/>
                    <a:pt x="14" y="44"/>
                  </a:cubicBezTo>
                  <a:cubicBezTo>
                    <a:pt x="14" y="44"/>
                    <a:pt x="14" y="44"/>
                    <a:pt x="14" y="44"/>
                  </a:cubicBezTo>
                  <a:cubicBezTo>
                    <a:pt x="17" y="46"/>
                    <a:pt x="20" y="46"/>
                    <a:pt x="23" y="46"/>
                  </a:cubicBezTo>
                  <a:cubicBezTo>
                    <a:pt x="26" y="46"/>
                    <a:pt x="30" y="46"/>
                    <a:pt x="32" y="44"/>
                  </a:cubicBezTo>
                  <a:cubicBezTo>
                    <a:pt x="34" y="44"/>
                    <a:pt x="35" y="43"/>
                    <a:pt x="36" y="42"/>
                  </a:cubicBezTo>
                  <a:cubicBezTo>
                    <a:pt x="38" y="41"/>
                    <a:pt x="40" y="39"/>
                    <a:pt x="42" y="36"/>
                  </a:cubicBezTo>
                  <a:cubicBezTo>
                    <a:pt x="44" y="33"/>
                    <a:pt x="45" y="30"/>
                    <a:pt x="46" y="26"/>
                  </a:cubicBezTo>
                  <a:cubicBezTo>
                    <a:pt x="46" y="26"/>
                    <a:pt x="46" y="26"/>
                    <a:pt x="46" y="26"/>
                  </a:cubicBezTo>
                  <a:cubicBezTo>
                    <a:pt x="46" y="25"/>
                    <a:pt x="46" y="24"/>
                    <a:pt x="46" y="23"/>
                  </a:cubicBezTo>
                  <a:cubicBezTo>
                    <a:pt x="46" y="21"/>
                    <a:pt x="45" y="18"/>
                    <a:pt x="45" y="15"/>
                  </a:cubicBezTo>
                  <a:close/>
                  <a:moveTo>
                    <a:pt x="31" y="11"/>
                  </a:moveTo>
                  <a:cubicBezTo>
                    <a:pt x="34" y="11"/>
                    <a:pt x="35" y="13"/>
                    <a:pt x="35" y="15"/>
                  </a:cubicBezTo>
                  <a:cubicBezTo>
                    <a:pt x="35" y="15"/>
                    <a:pt x="35" y="15"/>
                    <a:pt x="35" y="15"/>
                  </a:cubicBezTo>
                  <a:cubicBezTo>
                    <a:pt x="35" y="17"/>
                    <a:pt x="33" y="19"/>
                    <a:pt x="31" y="19"/>
                  </a:cubicBezTo>
                  <a:cubicBezTo>
                    <a:pt x="29" y="19"/>
                    <a:pt x="27" y="17"/>
                    <a:pt x="27" y="15"/>
                  </a:cubicBezTo>
                  <a:cubicBezTo>
                    <a:pt x="27" y="13"/>
                    <a:pt x="29" y="11"/>
                    <a:pt x="31" y="11"/>
                  </a:cubicBezTo>
                  <a:cubicBezTo>
                    <a:pt x="31" y="11"/>
                    <a:pt x="31" y="11"/>
                    <a:pt x="31" y="11"/>
                  </a:cubicBezTo>
                  <a:close/>
                  <a:moveTo>
                    <a:pt x="15" y="36"/>
                  </a:moveTo>
                  <a:cubicBezTo>
                    <a:pt x="12" y="36"/>
                    <a:pt x="11" y="34"/>
                    <a:pt x="11" y="32"/>
                  </a:cubicBezTo>
                  <a:cubicBezTo>
                    <a:pt x="11" y="30"/>
                    <a:pt x="12" y="28"/>
                    <a:pt x="15" y="28"/>
                  </a:cubicBezTo>
                  <a:cubicBezTo>
                    <a:pt x="17" y="28"/>
                    <a:pt x="19" y="30"/>
                    <a:pt x="19" y="32"/>
                  </a:cubicBezTo>
                  <a:cubicBezTo>
                    <a:pt x="19" y="34"/>
                    <a:pt x="17" y="36"/>
                    <a:pt x="15" y="36"/>
                  </a:cubicBezTo>
                  <a:close/>
                  <a:moveTo>
                    <a:pt x="15" y="19"/>
                  </a:moveTo>
                  <a:cubicBezTo>
                    <a:pt x="12" y="19"/>
                    <a:pt x="11" y="17"/>
                    <a:pt x="11" y="15"/>
                  </a:cubicBezTo>
                  <a:cubicBezTo>
                    <a:pt x="11" y="13"/>
                    <a:pt x="12" y="11"/>
                    <a:pt x="15" y="11"/>
                  </a:cubicBezTo>
                  <a:cubicBezTo>
                    <a:pt x="17" y="11"/>
                    <a:pt x="19" y="13"/>
                    <a:pt x="19" y="15"/>
                  </a:cubicBezTo>
                  <a:cubicBezTo>
                    <a:pt x="19" y="17"/>
                    <a:pt x="17" y="19"/>
                    <a:pt x="15" y="19"/>
                  </a:cubicBezTo>
                  <a:close/>
                  <a:moveTo>
                    <a:pt x="20" y="23"/>
                  </a:moveTo>
                  <a:cubicBezTo>
                    <a:pt x="20" y="22"/>
                    <a:pt x="21" y="21"/>
                    <a:pt x="22" y="21"/>
                  </a:cubicBezTo>
                  <a:cubicBezTo>
                    <a:pt x="22" y="21"/>
                    <a:pt x="23" y="21"/>
                    <a:pt x="23" y="21"/>
                  </a:cubicBezTo>
                  <a:cubicBezTo>
                    <a:pt x="25" y="21"/>
                    <a:pt x="26" y="22"/>
                    <a:pt x="26" y="23"/>
                  </a:cubicBezTo>
                  <a:cubicBezTo>
                    <a:pt x="26" y="24"/>
                    <a:pt x="26" y="24"/>
                    <a:pt x="25" y="25"/>
                  </a:cubicBezTo>
                  <a:cubicBezTo>
                    <a:pt x="25" y="26"/>
                    <a:pt x="24" y="26"/>
                    <a:pt x="23" y="26"/>
                  </a:cubicBezTo>
                  <a:cubicBezTo>
                    <a:pt x="22" y="26"/>
                    <a:pt x="20" y="25"/>
                    <a:pt x="20" y="23"/>
                  </a:cubicBezTo>
                  <a:close/>
                  <a:moveTo>
                    <a:pt x="31" y="36"/>
                  </a:moveTo>
                  <a:cubicBezTo>
                    <a:pt x="29" y="36"/>
                    <a:pt x="27" y="34"/>
                    <a:pt x="27" y="32"/>
                  </a:cubicBezTo>
                  <a:cubicBezTo>
                    <a:pt x="27" y="30"/>
                    <a:pt x="29" y="28"/>
                    <a:pt x="31" y="28"/>
                  </a:cubicBezTo>
                  <a:cubicBezTo>
                    <a:pt x="34" y="28"/>
                    <a:pt x="35" y="30"/>
                    <a:pt x="35" y="32"/>
                  </a:cubicBezTo>
                  <a:cubicBezTo>
                    <a:pt x="35" y="34"/>
                    <a:pt x="34" y="36"/>
                    <a:pt x="31"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sp>
        <p:nvSpPr>
          <p:cNvPr id="27" name="Freeform 31"/>
          <p:cNvSpPr>
            <a:spLocks noEditPoints="1"/>
          </p:cNvSpPr>
          <p:nvPr/>
        </p:nvSpPr>
        <p:spPr bwMode="auto">
          <a:xfrm>
            <a:off x="7185633" y="3452923"/>
            <a:ext cx="215059" cy="183086"/>
          </a:xfrm>
          <a:custGeom>
            <a:avLst/>
            <a:gdLst>
              <a:gd name="T0" fmla="*/ 52 w 54"/>
              <a:gd name="T1" fmla="*/ 0 h 47"/>
              <a:gd name="T2" fmla="*/ 11 w 54"/>
              <a:gd name="T3" fmla="*/ 0 h 47"/>
              <a:gd name="T4" fmla="*/ 9 w 54"/>
              <a:gd name="T5" fmla="*/ 2 h 47"/>
              <a:gd name="T6" fmla="*/ 9 w 54"/>
              <a:gd name="T7" fmla="*/ 4 h 47"/>
              <a:gd name="T8" fmla="*/ 9 w 54"/>
              <a:gd name="T9" fmla="*/ 5 h 47"/>
              <a:gd name="T10" fmla="*/ 9 w 54"/>
              <a:gd name="T11" fmla="*/ 6 h 47"/>
              <a:gd name="T12" fmla="*/ 9 w 54"/>
              <a:gd name="T13" fmla="*/ 9 h 47"/>
              <a:gd name="T14" fmla="*/ 10 w 54"/>
              <a:gd name="T15" fmla="*/ 9 h 47"/>
              <a:gd name="T16" fmla="*/ 2 w 54"/>
              <a:gd name="T17" fmla="*/ 9 h 47"/>
              <a:gd name="T18" fmla="*/ 0 w 54"/>
              <a:gd name="T19" fmla="*/ 11 h 47"/>
              <a:gd name="T20" fmla="*/ 0 w 54"/>
              <a:gd name="T21" fmla="*/ 45 h 47"/>
              <a:gd name="T22" fmla="*/ 2 w 54"/>
              <a:gd name="T23" fmla="*/ 47 h 47"/>
              <a:gd name="T24" fmla="*/ 43 w 54"/>
              <a:gd name="T25" fmla="*/ 47 h 47"/>
              <a:gd name="T26" fmla="*/ 45 w 54"/>
              <a:gd name="T27" fmla="*/ 45 h 47"/>
              <a:gd name="T28" fmla="*/ 45 w 54"/>
              <a:gd name="T29" fmla="*/ 38 h 47"/>
              <a:gd name="T30" fmla="*/ 52 w 54"/>
              <a:gd name="T31" fmla="*/ 38 h 47"/>
              <a:gd name="T32" fmla="*/ 54 w 54"/>
              <a:gd name="T33" fmla="*/ 36 h 47"/>
              <a:gd name="T34" fmla="*/ 54 w 54"/>
              <a:gd name="T35" fmla="*/ 34 h 47"/>
              <a:gd name="T36" fmla="*/ 54 w 54"/>
              <a:gd name="T37" fmla="*/ 33 h 47"/>
              <a:gd name="T38" fmla="*/ 54 w 54"/>
              <a:gd name="T39" fmla="*/ 31 h 47"/>
              <a:gd name="T40" fmla="*/ 54 w 54"/>
              <a:gd name="T41" fmla="*/ 7 h 47"/>
              <a:gd name="T42" fmla="*/ 54 w 54"/>
              <a:gd name="T43" fmla="*/ 5 h 47"/>
              <a:gd name="T44" fmla="*/ 54 w 54"/>
              <a:gd name="T45" fmla="*/ 4 h 47"/>
              <a:gd name="T46" fmla="*/ 54 w 54"/>
              <a:gd name="T47" fmla="*/ 2 h 47"/>
              <a:gd name="T48" fmla="*/ 52 w 54"/>
              <a:gd name="T49" fmla="*/ 0 h 47"/>
              <a:gd name="T50" fmla="*/ 26 w 54"/>
              <a:gd name="T51" fmla="*/ 22 h 47"/>
              <a:gd name="T52" fmla="*/ 30 w 54"/>
              <a:gd name="T53" fmla="*/ 18 h 47"/>
              <a:gd name="T54" fmla="*/ 34 w 54"/>
              <a:gd name="T55" fmla="*/ 22 h 47"/>
              <a:gd name="T56" fmla="*/ 30 w 54"/>
              <a:gd name="T57" fmla="*/ 26 h 47"/>
              <a:gd name="T58" fmla="*/ 26 w 54"/>
              <a:gd name="T59" fmla="*/ 22 h 47"/>
              <a:gd name="T60" fmla="*/ 38 w 54"/>
              <a:gd name="T61" fmla="*/ 42 h 47"/>
              <a:gd name="T62" fmla="*/ 7 w 54"/>
              <a:gd name="T63" fmla="*/ 42 h 47"/>
              <a:gd name="T64" fmla="*/ 5 w 54"/>
              <a:gd name="T65" fmla="*/ 40 h 47"/>
              <a:gd name="T66" fmla="*/ 5 w 54"/>
              <a:gd name="T67" fmla="*/ 37 h 47"/>
              <a:gd name="T68" fmla="*/ 5 w 54"/>
              <a:gd name="T69" fmla="*/ 36 h 47"/>
              <a:gd name="T70" fmla="*/ 6 w 54"/>
              <a:gd name="T71" fmla="*/ 34 h 47"/>
              <a:gd name="T72" fmla="*/ 20 w 54"/>
              <a:gd name="T73" fmla="*/ 29 h 47"/>
              <a:gd name="T74" fmla="*/ 23 w 54"/>
              <a:gd name="T75" fmla="*/ 30 h 47"/>
              <a:gd name="T76" fmla="*/ 26 w 54"/>
              <a:gd name="T77" fmla="*/ 32 h 47"/>
              <a:gd name="T78" fmla="*/ 38 w 54"/>
              <a:gd name="T79" fmla="*/ 32 h 47"/>
              <a:gd name="T80" fmla="*/ 39 w 54"/>
              <a:gd name="T81" fmla="*/ 32 h 47"/>
              <a:gd name="T82" fmla="*/ 40 w 54"/>
              <a:gd name="T83" fmla="*/ 33 h 47"/>
              <a:gd name="T84" fmla="*/ 40 w 54"/>
              <a:gd name="T85" fmla="*/ 40 h 47"/>
              <a:gd name="T86" fmla="*/ 38 w 54"/>
              <a:gd name="T87" fmla="*/ 42 h 47"/>
              <a:gd name="T88" fmla="*/ 49 w 54"/>
              <a:gd name="T89" fmla="*/ 31 h 47"/>
              <a:gd name="T90" fmla="*/ 48 w 54"/>
              <a:gd name="T91" fmla="*/ 33 h 47"/>
              <a:gd name="T92" fmla="*/ 47 w 54"/>
              <a:gd name="T93" fmla="*/ 33 h 47"/>
              <a:gd name="T94" fmla="*/ 45 w 54"/>
              <a:gd name="T95" fmla="*/ 33 h 47"/>
              <a:gd name="T96" fmla="*/ 45 w 54"/>
              <a:gd name="T97" fmla="*/ 11 h 47"/>
              <a:gd name="T98" fmla="*/ 43 w 54"/>
              <a:gd name="T99" fmla="*/ 9 h 47"/>
              <a:gd name="T100" fmla="*/ 14 w 54"/>
              <a:gd name="T101" fmla="*/ 9 h 47"/>
              <a:gd name="T102" fmla="*/ 14 w 54"/>
              <a:gd name="T103" fmla="*/ 9 h 47"/>
              <a:gd name="T104" fmla="*/ 14 w 54"/>
              <a:gd name="T105" fmla="*/ 7 h 47"/>
              <a:gd name="T106" fmla="*/ 15 w 54"/>
              <a:gd name="T107" fmla="*/ 6 h 47"/>
              <a:gd name="T108" fmla="*/ 16 w 54"/>
              <a:gd name="T109" fmla="*/ 5 h 47"/>
              <a:gd name="T110" fmla="*/ 47 w 54"/>
              <a:gd name="T111" fmla="*/ 5 h 47"/>
              <a:gd name="T112" fmla="*/ 49 w 54"/>
              <a:gd name="T113" fmla="*/ 7 h 47"/>
              <a:gd name="T114" fmla="*/ 49 w 54"/>
              <a:gd name="T115"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47">
                <a:moveTo>
                  <a:pt x="52" y="0"/>
                </a:moveTo>
                <a:cubicBezTo>
                  <a:pt x="11" y="0"/>
                  <a:pt x="11" y="0"/>
                  <a:pt x="11" y="0"/>
                </a:cubicBezTo>
                <a:cubicBezTo>
                  <a:pt x="10" y="0"/>
                  <a:pt x="9" y="1"/>
                  <a:pt x="9" y="2"/>
                </a:cubicBezTo>
                <a:cubicBezTo>
                  <a:pt x="9" y="4"/>
                  <a:pt x="9" y="4"/>
                  <a:pt x="9" y="4"/>
                </a:cubicBezTo>
                <a:cubicBezTo>
                  <a:pt x="9" y="4"/>
                  <a:pt x="9" y="5"/>
                  <a:pt x="9" y="5"/>
                </a:cubicBezTo>
                <a:cubicBezTo>
                  <a:pt x="9" y="5"/>
                  <a:pt x="9" y="6"/>
                  <a:pt x="9" y="6"/>
                </a:cubicBezTo>
                <a:cubicBezTo>
                  <a:pt x="9" y="9"/>
                  <a:pt x="9" y="9"/>
                  <a:pt x="9" y="9"/>
                </a:cubicBezTo>
                <a:cubicBezTo>
                  <a:pt x="9" y="9"/>
                  <a:pt x="9" y="9"/>
                  <a:pt x="10" y="9"/>
                </a:cubicBezTo>
                <a:cubicBezTo>
                  <a:pt x="2" y="9"/>
                  <a:pt x="2" y="9"/>
                  <a:pt x="2" y="9"/>
                </a:cubicBezTo>
                <a:cubicBezTo>
                  <a:pt x="1" y="9"/>
                  <a:pt x="0" y="10"/>
                  <a:pt x="0" y="11"/>
                </a:cubicBezTo>
                <a:cubicBezTo>
                  <a:pt x="0" y="45"/>
                  <a:pt x="0" y="45"/>
                  <a:pt x="0" y="45"/>
                </a:cubicBezTo>
                <a:cubicBezTo>
                  <a:pt x="0" y="46"/>
                  <a:pt x="1" y="47"/>
                  <a:pt x="2" y="47"/>
                </a:cubicBezTo>
                <a:cubicBezTo>
                  <a:pt x="43" y="47"/>
                  <a:pt x="43" y="47"/>
                  <a:pt x="43" y="47"/>
                </a:cubicBezTo>
                <a:cubicBezTo>
                  <a:pt x="44" y="47"/>
                  <a:pt x="45" y="46"/>
                  <a:pt x="45" y="45"/>
                </a:cubicBezTo>
                <a:cubicBezTo>
                  <a:pt x="45" y="38"/>
                  <a:pt x="45" y="38"/>
                  <a:pt x="45" y="38"/>
                </a:cubicBezTo>
                <a:cubicBezTo>
                  <a:pt x="52" y="38"/>
                  <a:pt x="52" y="38"/>
                  <a:pt x="52" y="38"/>
                </a:cubicBezTo>
                <a:cubicBezTo>
                  <a:pt x="53" y="38"/>
                  <a:pt x="54" y="37"/>
                  <a:pt x="54" y="36"/>
                </a:cubicBezTo>
                <a:cubicBezTo>
                  <a:pt x="54" y="34"/>
                  <a:pt x="54" y="34"/>
                  <a:pt x="54" y="34"/>
                </a:cubicBezTo>
                <a:cubicBezTo>
                  <a:pt x="54" y="33"/>
                  <a:pt x="54" y="33"/>
                  <a:pt x="54" y="33"/>
                </a:cubicBezTo>
                <a:cubicBezTo>
                  <a:pt x="54" y="33"/>
                  <a:pt x="54" y="32"/>
                  <a:pt x="54" y="31"/>
                </a:cubicBezTo>
                <a:cubicBezTo>
                  <a:pt x="54" y="7"/>
                  <a:pt x="54" y="7"/>
                  <a:pt x="54" y="7"/>
                </a:cubicBezTo>
                <a:cubicBezTo>
                  <a:pt x="54" y="6"/>
                  <a:pt x="54" y="5"/>
                  <a:pt x="54" y="5"/>
                </a:cubicBezTo>
                <a:cubicBezTo>
                  <a:pt x="54" y="5"/>
                  <a:pt x="54" y="4"/>
                  <a:pt x="54" y="4"/>
                </a:cubicBezTo>
                <a:cubicBezTo>
                  <a:pt x="54" y="2"/>
                  <a:pt x="54" y="2"/>
                  <a:pt x="54" y="2"/>
                </a:cubicBezTo>
                <a:cubicBezTo>
                  <a:pt x="54" y="1"/>
                  <a:pt x="53" y="0"/>
                  <a:pt x="52" y="0"/>
                </a:cubicBezTo>
                <a:close/>
                <a:moveTo>
                  <a:pt x="26" y="22"/>
                </a:moveTo>
                <a:cubicBezTo>
                  <a:pt x="26" y="20"/>
                  <a:pt x="28" y="18"/>
                  <a:pt x="30" y="18"/>
                </a:cubicBezTo>
                <a:cubicBezTo>
                  <a:pt x="33" y="18"/>
                  <a:pt x="34" y="20"/>
                  <a:pt x="34" y="22"/>
                </a:cubicBezTo>
                <a:cubicBezTo>
                  <a:pt x="34" y="24"/>
                  <a:pt x="33" y="26"/>
                  <a:pt x="30" y="26"/>
                </a:cubicBezTo>
                <a:cubicBezTo>
                  <a:pt x="28" y="26"/>
                  <a:pt x="26" y="24"/>
                  <a:pt x="26" y="22"/>
                </a:cubicBezTo>
                <a:close/>
                <a:moveTo>
                  <a:pt x="38" y="42"/>
                </a:moveTo>
                <a:cubicBezTo>
                  <a:pt x="7" y="42"/>
                  <a:pt x="7" y="42"/>
                  <a:pt x="7" y="42"/>
                </a:cubicBezTo>
                <a:cubicBezTo>
                  <a:pt x="6" y="42"/>
                  <a:pt x="5" y="41"/>
                  <a:pt x="5" y="40"/>
                </a:cubicBezTo>
                <a:cubicBezTo>
                  <a:pt x="5" y="37"/>
                  <a:pt x="5" y="37"/>
                  <a:pt x="5" y="37"/>
                </a:cubicBezTo>
                <a:cubicBezTo>
                  <a:pt x="5" y="37"/>
                  <a:pt x="5" y="36"/>
                  <a:pt x="5" y="36"/>
                </a:cubicBezTo>
                <a:cubicBezTo>
                  <a:pt x="6" y="35"/>
                  <a:pt x="6" y="35"/>
                  <a:pt x="6" y="34"/>
                </a:cubicBezTo>
                <a:cubicBezTo>
                  <a:pt x="6" y="34"/>
                  <a:pt x="11" y="26"/>
                  <a:pt x="20" y="29"/>
                </a:cubicBezTo>
                <a:cubicBezTo>
                  <a:pt x="21" y="29"/>
                  <a:pt x="22" y="30"/>
                  <a:pt x="23" y="30"/>
                </a:cubicBezTo>
                <a:cubicBezTo>
                  <a:pt x="24" y="31"/>
                  <a:pt x="25" y="31"/>
                  <a:pt x="26" y="32"/>
                </a:cubicBezTo>
                <a:cubicBezTo>
                  <a:pt x="34" y="35"/>
                  <a:pt x="38" y="32"/>
                  <a:pt x="38" y="32"/>
                </a:cubicBezTo>
                <a:cubicBezTo>
                  <a:pt x="38" y="32"/>
                  <a:pt x="38" y="32"/>
                  <a:pt x="39" y="32"/>
                </a:cubicBezTo>
                <a:cubicBezTo>
                  <a:pt x="39" y="32"/>
                  <a:pt x="40" y="32"/>
                  <a:pt x="40" y="33"/>
                </a:cubicBezTo>
                <a:cubicBezTo>
                  <a:pt x="40" y="40"/>
                  <a:pt x="40" y="40"/>
                  <a:pt x="40" y="40"/>
                </a:cubicBezTo>
                <a:cubicBezTo>
                  <a:pt x="40" y="41"/>
                  <a:pt x="39" y="42"/>
                  <a:pt x="38" y="42"/>
                </a:cubicBezTo>
                <a:close/>
                <a:moveTo>
                  <a:pt x="49" y="31"/>
                </a:moveTo>
                <a:cubicBezTo>
                  <a:pt x="49" y="32"/>
                  <a:pt x="48" y="32"/>
                  <a:pt x="48" y="33"/>
                </a:cubicBezTo>
                <a:cubicBezTo>
                  <a:pt x="48" y="33"/>
                  <a:pt x="47" y="33"/>
                  <a:pt x="47" y="33"/>
                </a:cubicBezTo>
                <a:cubicBezTo>
                  <a:pt x="45" y="33"/>
                  <a:pt x="45" y="33"/>
                  <a:pt x="45" y="33"/>
                </a:cubicBezTo>
                <a:cubicBezTo>
                  <a:pt x="45" y="11"/>
                  <a:pt x="45" y="11"/>
                  <a:pt x="45" y="11"/>
                </a:cubicBezTo>
                <a:cubicBezTo>
                  <a:pt x="45" y="10"/>
                  <a:pt x="44" y="9"/>
                  <a:pt x="43" y="9"/>
                </a:cubicBezTo>
                <a:cubicBezTo>
                  <a:pt x="14" y="9"/>
                  <a:pt x="14" y="9"/>
                  <a:pt x="14" y="9"/>
                </a:cubicBezTo>
                <a:cubicBezTo>
                  <a:pt x="14" y="9"/>
                  <a:pt x="14" y="9"/>
                  <a:pt x="14" y="9"/>
                </a:cubicBezTo>
                <a:cubicBezTo>
                  <a:pt x="14" y="7"/>
                  <a:pt x="14" y="7"/>
                  <a:pt x="14" y="7"/>
                </a:cubicBezTo>
                <a:cubicBezTo>
                  <a:pt x="14" y="7"/>
                  <a:pt x="14" y="6"/>
                  <a:pt x="15" y="6"/>
                </a:cubicBezTo>
                <a:cubicBezTo>
                  <a:pt x="15" y="6"/>
                  <a:pt x="15" y="5"/>
                  <a:pt x="16" y="5"/>
                </a:cubicBezTo>
                <a:cubicBezTo>
                  <a:pt x="47" y="5"/>
                  <a:pt x="47" y="5"/>
                  <a:pt x="47" y="5"/>
                </a:cubicBezTo>
                <a:cubicBezTo>
                  <a:pt x="48" y="5"/>
                  <a:pt x="49" y="6"/>
                  <a:pt x="49" y="7"/>
                </a:cubicBezTo>
                <a:lnTo>
                  <a:pt x="49"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nvGrpSpPr>
          <p:cNvPr id="28" name="Group 32"/>
          <p:cNvGrpSpPr/>
          <p:nvPr/>
        </p:nvGrpSpPr>
        <p:grpSpPr bwMode="auto">
          <a:xfrm>
            <a:off x="7199358" y="2416204"/>
            <a:ext cx="192181" cy="155622"/>
            <a:chOff x="0" y="0"/>
            <a:chExt cx="116" cy="94"/>
          </a:xfrm>
        </p:grpSpPr>
        <p:sp>
          <p:nvSpPr>
            <p:cNvPr id="29" name="Freeform 33"/>
            <p:cNvSpPr/>
            <p:nvPr/>
          </p:nvSpPr>
          <p:spPr bwMode="auto">
            <a:xfrm>
              <a:off x="0" y="0"/>
              <a:ext cx="116" cy="47"/>
            </a:xfrm>
            <a:custGeom>
              <a:avLst/>
              <a:gdLst>
                <a:gd name="T0" fmla="*/ 47 w 49"/>
                <a:gd name="T1" fmla="*/ 0 h 20"/>
                <a:gd name="T2" fmla="*/ 49 w 49"/>
                <a:gd name="T3" fmla="*/ 1 h 20"/>
                <a:gd name="T4" fmla="*/ 49 w 49"/>
                <a:gd name="T5" fmla="*/ 1 h 20"/>
                <a:gd name="T6" fmla="*/ 48 w 49"/>
                <a:gd name="T7" fmla="*/ 3 h 20"/>
                <a:gd name="T8" fmla="*/ 25 w 49"/>
                <a:gd name="T9" fmla="*/ 20 h 20"/>
                <a:gd name="T10" fmla="*/ 23 w 49"/>
                <a:gd name="T11" fmla="*/ 20 h 20"/>
                <a:gd name="T12" fmla="*/ 1 w 49"/>
                <a:gd name="T13" fmla="*/ 3 h 20"/>
                <a:gd name="T14" fmla="*/ 0 w 49"/>
                <a:gd name="T15" fmla="*/ 1 h 20"/>
                <a:gd name="T16" fmla="*/ 0 w 49"/>
                <a:gd name="T17" fmla="*/ 1 h 20"/>
                <a:gd name="T18" fmla="*/ 1 w 49"/>
                <a:gd name="T19" fmla="*/ 0 h 20"/>
                <a:gd name="T20" fmla="*/ 47 w 4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0">
                  <a:moveTo>
                    <a:pt x="47" y="0"/>
                  </a:moveTo>
                  <a:cubicBezTo>
                    <a:pt x="48" y="0"/>
                    <a:pt x="49" y="0"/>
                    <a:pt x="49" y="1"/>
                  </a:cubicBezTo>
                  <a:cubicBezTo>
                    <a:pt x="49" y="1"/>
                    <a:pt x="49" y="1"/>
                    <a:pt x="49" y="1"/>
                  </a:cubicBezTo>
                  <a:cubicBezTo>
                    <a:pt x="49" y="2"/>
                    <a:pt x="48" y="3"/>
                    <a:pt x="48" y="3"/>
                  </a:cubicBezTo>
                  <a:cubicBezTo>
                    <a:pt x="25" y="20"/>
                    <a:pt x="25" y="20"/>
                    <a:pt x="25" y="20"/>
                  </a:cubicBezTo>
                  <a:cubicBezTo>
                    <a:pt x="25" y="20"/>
                    <a:pt x="24" y="20"/>
                    <a:pt x="23" y="20"/>
                  </a:cubicBezTo>
                  <a:cubicBezTo>
                    <a:pt x="1" y="3"/>
                    <a:pt x="1" y="3"/>
                    <a:pt x="1" y="3"/>
                  </a:cubicBezTo>
                  <a:cubicBezTo>
                    <a:pt x="0" y="3"/>
                    <a:pt x="0" y="2"/>
                    <a:pt x="0" y="1"/>
                  </a:cubicBezTo>
                  <a:cubicBezTo>
                    <a:pt x="0" y="1"/>
                    <a:pt x="0" y="1"/>
                    <a:pt x="0" y="1"/>
                  </a:cubicBezTo>
                  <a:cubicBezTo>
                    <a:pt x="0" y="0"/>
                    <a:pt x="0" y="0"/>
                    <a:pt x="1"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0" name="Freeform 34"/>
            <p:cNvSpPr/>
            <p:nvPr/>
          </p:nvSpPr>
          <p:spPr bwMode="auto">
            <a:xfrm>
              <a:off x="0" y="19"/>
              <a:ext cx="116" cy="75"/>
            </a:xfrm>
            <a:custGeom>
              <a:avLst/>
              <a:gdLst>
                <a:gd name="T0" fmla="*/ 23 w 49"/>
                <a:gd name="T1" fmla="*/ 17 h 32"/>
                <a:gd name="T2" fmla="*/ 25 w 49"/>
                <a:gd name="T3" fmla="*/ 17 h 32"/>
                <a:gd name="T4" fmla="*/ 48 w 49"/>
                <a:gd name="T5" fmla="*/ 0 h 32"/>
                <a:gd name="T6" fmla="*/ 49 w 49"/>
                <a:gd name="T7" fmla="*/ 1 h 32"/>
                <a:gd name="T8" fmla="*/ 49 w 49"/>
                <a:gd name="T9" fmla="*/ 30 h 32"/>
                <a:gd name="T10" fmla="*/ 47 w 49"/>
                <a:gd name="T11" fmla="*/ 32 h 32"/>
                <a:gd name="T12" fmla="*/ 1 w 49"/>
                <a:gd name="T13" fmla="*/ 32 h 32"/>
                <a:gd name="T14" fmla="*/ 0 w 49"/>
                <a:gd name="T15" fmla="*/ 30 h 32"/>
                <a:gd name="T16" fmla="*/ 0 w 49"/>
                <a:gd name="T17" fmla="*/ 1 h 32"/>
                <a:gd name="T18" fmla="*/ 1 w 49"/>
                <a:gd name="T19" fmla="*/ 0 h 32"/>
                <a:gd name="T20" fmla="*/ 23 w 49"/>
                <a:gd name="T21"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32">
                  <a:moveTo>
                    <a:pt x="23" y="17"/>
                  </a:moveTo>
                  <a:cubicBezTo>
                    <a:pt x="24" y="17"/>
                    <a:pt x="25" y="17"/>
                    <a:pt x="25" y="17"/>
                  </a:cubicBezTo>
                  <a:cubicBezTo>
                    <a:pt x="48" y="0"/>
                    <a:pt x="48" y="0"/>
                    <a:pt x="48" y="0"/>
                  </a:cubicBezTo>
                  <a:cubicBezTo>
                    <a:pt x="48" y="0"/>
                    <a:pt x="49" y="0"/>
                    <a:pt x="49" y="1"/>
                  </a:cubicBezTo>
                  <a:cubicBezTo>
                    <a:pt x="49" y="30"/>
                    <a:pt x="49" y="30"/>
                    <a:pt x="49" y="30"/>
                  </a:cubicBezTo>
                  <a:cubicBezTo>
                    <a:pt x="49" y="31"/>
                    <a:pt x="48" y="32"/>
                    <a:pt x="47" y="32"/>
                  </a:cubicBezTo>
                  <a:cubicBezTo>
                    <a:pt x="1" y="32"/>
                    <a:pt x="1" y="32"/>
                    <a:pt x="1" y="32"/>
                  </a:cubicBezTo>
                  <a:cubicBezTo>
                    <a:pt x="0" y="32"/>
                    <a:pt x="0" y="31"/>
                    <a:pt x="0" y="30"/>
                  </a:cubicBezTo>
                  <a:cubicBezTo>
                    <a:pt x="0" y="1"/>
                    <a:pt x="0" y="1"/>
                    <a:pt x="0" y="1"/>
                  </a:cubicBezTo>
                  <a:cubicBezTo>
                    <a:pt x="0" y="0"/>
                    <a:pt x="0" y="0"/>
                    <a:pt x="1" y="0"/>
                  </a:cubicBezTo>
                  <a:lnTo>
                    <a:pt x="23"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sp>
        <p:nvSpPr>
          <p:cNvPr id="31" name="Rectangle 43"/>
          <p:cNvSpPr>
            <a:spLocks noChangeArrowheads="1"/>
          </p:cNvSpPr>
          <p:nvPr/>
        </p:nvSpPr>
        <p:spPr bwMode="auto">
          <a:xfrm>
            <a:off x="7701778" y="2135439"/>
            <a:ext cx="2910159" cy="8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32" name="Rectangle 44"/>
          <p:cNvSpPr>
            <a:spLocks noChangeArrowheads="1"/>
          </p:cNvSpPr>
          <p:nvPr/>
        </p:nvSpPr>
        <p:spPr bwMode="auto">
          <a:xfrm>
            <a:off x="7701778" y="3169873"/>
            <a:ext cx="2910159" cy="8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33" name="Rectangle 45"/>
          <p:cNvSpPr>
            <a:spLocks noChangeArrowheads="1"/>
          </p:cNvSpPr>
          <p:nvPr/>
        </p:nvSpPr>
        <p:spPr bwMode="auto">
          <a:xfrm>
            <a:off x="7701778" y="4222613"/>
            <a:ext cx="2910159" cy="8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34" name="Rectangle 46"/>
          <p:cNvSpPr>
            <a:spLocks noChangeArrowheads="1"/>
          </p:cNvSpPr>
          <p:nvPr/>
        </p:nvSpPr>
        <p:spPr bwMode="auto">
          <a:xfrm>
            <a:off x="7701778" y="5238738"/>
            <a:ext cx="2910159" cy="86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50"/>
                                        <p:tgtEl>
                                          <p:spTgt spid="17"/>
                                        </p:tgtEl>
                                      </p:cBhvr>
                                    </p:animEffect>
                                    <p:anim calcmode="lin" valueType="num">
                                      <p:cBhvr>
                                        <p:cTn id="19" dur="250" fill="hold"/>
                                        <p:tgtEl>
                                          <p:spTgt spid="17"/>
                                        </p:tgtEl>
                                        <p:attrNameLst>
                                          <p:attrName>ppt_x</p:attrName>
                                        </p:attrNameLst>
                                      </p:cBhvr>
                                      <p:tavLst>
                                        <p:tav tm="0">
                                          <p:val>
                                            <p:strVal val="#ppt_x"/>
                                          </p:val>
                                        </p:tav>
                                        <p:tav tm="100000">
                                          <p:val>
                                            <p:strVal val="#ppt_x"/>
                                          </p:val>
                                        </p:tav>
                                      </p:tavLst>
                                    </p:anim>
                                    <p:anim calcmode="lin" valueType="num">
                                      <p:cBhvr>
                                        <p:cTn id="20" dur="25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250"/>
                                        <p:tgtEl>
                                          <p:spTgt spid="18"/>
                                        </p:tgtEl>
                                      </p:cBhvr>
                                    </p:animEffect>
                                    <p:anim calcmode="lin" valueType="num">
                                      <p:cBhvr>
                                        <p:cTn id="25" dur="250" fill="hold"/>
                                        <p:tgtEl>
                                          <p:spTgt spid="18"/>
                                        </p:tgtEl>
                                        <p:attrNameLst>
                                          <p:attrName>ppt_x</p:attrName>
                                        </p:attrNameLst>
                                      </p:cBhvr>
                                      <p:tavLst>
                                        <p:tav tm="0">
                                          <p:val>
                                            <p:strVal val="#ppt_x"/>
                                          </p:val>
                                        </p:tav>
                                        <p:tav tm="100000">
                                          <p:val>
                                            <p:strVal val="#ppt_x"/>
                                          </p:val>
                                        </p:tav>
                                      </p:tavLst>
                                    </p:anim>
                                    <p:anim calcmode="lin" valueType="num">
                                      <p:cBhvr>
                                        <p:cTn id="26" dur="250" fill="hold"/>
                                        <p:tgtEl>
                                          <p:spTgt spid="18"/>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anim calcmode="lin" valueType="num">
                                      <p:cBhvr>
                                        <p:cTn id="31" dur="250" fill="hold"/>
                                        <p:tgtEl>
                                          <p:spTgt spid="19"/>
                                        </p:tgtEl>
                                        <p:attrNameLst>
                                          <p:attrName>ppt_x</p:attrName>
                                        </p:attrNameLst>
                                      </p:cBhvr>
                                      <p:tavLst>
                                        <p:tav tm="0">
                                          <p:val>
                                            <p:strVal val="#ppt_x"/>
                                          </p:val>
                                        </p:tav>
                                        <p:tav tm="100000">
                                          <p:val>
                                            <p:strVal val="#ppt_x"/>
                                          </p:val>
                                        </p:tav>
                                      </p:tavLst>
                                    </p:anim>
                                    <p:anim calcmode="lin" valueType="num">
                                      <p:cBhvr>
                                        <p:cTn id="32" dur="25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50"/>
                                        <p:tgtEl>
                                          <p:spTgt spid="20"/>
                                        </p:tgtEl>
                                      </p:cBhvr>
                                    </p:animEffect>
                                    <p:anim calcmode="lin" valueType="num">
                                      <p:cBhvr>
                                        <p:cTn id="37" dur="250" fill="hold"/>
                                        <p:tgtEl>
                                          <p:spTgt spid="20"/>
                                        </p:tgtEl>
                                        <p:attrNameLst>
                                          <p:attrName>ppt_x</p:attrName>
                                        </p:attrNameLst>
                                      </p:cBhvr>
                                      <p:tavLst>
                                        <p:tav tm="0">
                                          <p:val>
                                            <p:strVal val="#ppt_x"/>
                                          </p:val>
                                        </p:tav>
                                        <p:tav tm="100000">
                                          <p:val>
                                            <p:strVal val="#ppt_x"/>
                                          </p:val>
                                        </p:tav>
                                      </p:tavLst>
                                    </p:anim>
                                    <p:anim calcmode="lin" valueType="num">
                                      <p:cBhvr>
                                        <p:cTn id="38" dur="250" fill="hold"/>
                                        <p:tgtEl>
                                          <p:spTgt spid="20"/>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42"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250"/>
                                        <p:tgtEl>
                                          <p:spTgt spid="21"/>
                                        </p:tgtEl>
                                      </p:cBhvr>
                                    </p:animEffect>
                                    <p:anim calcmode="lin" valueType="num">
                                      <p:cBhvr>
                                        <p:cTn id="43" dur="250" fill="hold"/>
                                        <p:tgtEl>
                                          <p:spTgt spid="21"/>
                                        </p:tgtEl>
                                        <p:attrNameLst>
                                          <p:attrName>ppt_x</p:attrName>
                                        </p:attrNameLst>
                                      </p:cBhvr>
                                      <p:tavLst>
                                        <p:tav tm="0">
                                          <p:val>
                                            <p:strVal val="#ppt_x"/>
                                          </p:val>
                                        </p:tav>
                                        <p:tav tm="100000">
                                          <p:val>
                                            <p:strVal val="#ppt_x"/>
                                          </p:val>
                                        </p:tav>
                                      </p:tavLst>
                                    </p:anim>
                                    <p:anim calcmode="lin" valueType="num">
                                      <p:cBhvr>
                                        <p:cTn id="44" dur="250" fill="hold"/>
                                        <p:tgtEl>
                                          <p:spTgt spid="21"/>
                                        </p:tgtEl>
                                        <p:attrNameLst>
                                          <p:attrName>ppt_y</p:attrName>
                                        </p:attrNameLst>
                                      </p:cBhvr>
                                      <p:tavLst>
                                        <p:tav tm="0">
                                          <p:val>
                                            <p:strVal val="#ppt_y+.1"/>
                                          </p:val>
                                        </p:tav>
                                        <p:tav tm="100000">
                                          <p:val>
                                            <p:strVal val="#ppt_y"/>
                                          </p:val>
                                        </p:tav>
                                      </p:tavLst>
                                    </p:anim>
                                  </p:childTnLst>
                                </p:cTn>
                              </p:par>
                            </p:childTnLst>
                          </p:cTn>
                        </p:par>
                        <p:par>
                          <p:cTn id="45" fill="hold">
                            <p:stCondLst>
                              <p:cond delay="4000"/>
                            </p:stCondLst>
                            <p:childTnLst>
                              <p:par>
                                <p:cTn id="46" presetID="42"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250"/>
                                        <p:tgtEl>
                                          <p:spTgt spid="24"/>
                                        </p:tgtEl>
                                      </p:cBhvr>
                                    </p:animEffect>
                                    <p:anim calcmode="lin" valueType="num">
                                      <p:cBhvr>
                                        <p:cTn id="49" dur="250" fill="hold"/>
                                        <p:tgtEl>
                                          <p:spTgt spid="24"/>
                                        </p:tgtEl>
                                        <p:attrNameLst>
                                          <p:attrName>ppt_x</p:attrName>
                                        </p:attrNameLst>
                                      </p:cBhvr>
                                      <p:tavLst>
                                        <p:tav tm="0">
                                          <p:val>
                                            <p:strVal val="#ppt_x"/>
                                          </p:val>
                                        </p:tav>
                                        <p:tav tm="100000">
                                          <p:val>
                                            <p:strVal val="#ppt_x"/>
                                          </p:val>
                                        </p:tav>
                                      </p:tavLst>
                                    </p:anim>
                                    <p:anim calcmode="lin" valueType="num">
                                      <p:cBhvr>
                                        <p:cTn id="50" dur="250" fill="hold"/>
                                        <p:tgtEl>
                                          <p:spTgt spid="24"/>
                                        </p:tgtEl>
                                        <p:attrNameLst>
                                          <p:attrName>ppt_y</p:attrName>
                                        </p:attrNameLst>
                                      </p:cBhvr>
                                      <p:tavLst>
                                        <p:tav tm="0">
                                          <p:val>
                                            <p:strVal val="#ppt_y+.1"/>
                                          </p:val>
                                        </p:tav>
                                        <p:tav tm="100000">
                                          <p:val>
                                            <p:strVal val="#ppt_y"/>
                                          </p:val>
                                        </p:tav>
                                      </p:tavLst>
                                    </p:anim>
                                  </p:childTnLst>
                                </p:cTn>
                              </p:par>
                            </p:childTnLst>
                          </p:cTn>
                        </p:par>
                        <p:par>
                          <p:cTn id="51" fill="hold">
                            <p:stCondLst>
                              <p:cond delay="4500"/>
                            </p:stCondLst>
                            <p:childTnLst>
                              <p:par>
                                <p:cTn id="52" presetID="42"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250"/>
                                        <p:tgtEl>
                                          <p:spTgt spid="27"/>
                                        </p:tgtEl>
                                      </p:cBhvr>
                                    </p:animEffect>
                                    <p:anim calcmode="lin" valueType="num">
                                      <p:cBhvr>
                                        <p:cTn id="55" dur="250" fill="hold"/>
                                        <p:tgtEl>
                                          <p:spTgt spid="27"/>
                                        </p:tgtEl>
                                        <p:attrNameLst>
                                          <p:attrName>ppt_x</p:attrName>
                                        </p:attrNameLst>
                                      </p:cBhvr>
                                      <p:tavLst>
                                        <p:tav tm="0">
                                          <p:val>
                                            <p:strVal val="#ppt_x"/>
                                          </p:val>
                                        </p:tav>
                                        <p:tav tm="100000">
                                          <p:val>
                                            <p:strVal val="#ppt_x"/>
                                          </p:val>
                                        </p:tav>
                                      </p:tavLst>
                                    </p:anim>
                                    <p:anim calcmode="lin" valueType="num">
                                      <p:cBhvr>
                                        <p:cTn id="56" dur="250" fill="hold"/>
                                        <p:tgtEl>
                                          <p:spTgt spid="27"/>
                                        </p:tgtEl>
                                        <p:attrNameLst>
                                          <p:attrName>ppt_y</p:attrName>
                                        </p:attrNameLst>
                                      </p:cBhvr>
                                      <p:tavLst>
                                        <p:tav tm="0">
                                          <p:val>
                                            <p:strVal val="#ppt_y+.1"/>
                                          </p:val>
                                        </p:tav>
                                        <p:tav tm="100000">
                                          <p:val>
                                            <p:strVal val="#ppt_y"/>
                                          </p:val>
                                        </p:tav>
                                      </p:tavLst>
                                    </p:anim>
                                  </p:childTnLst>
                                </p:cTn>
                              </p:par>
                            </p:childTnLst>
                          </p:cTn>
                        </p:par>
                        <p:par>
                          <p:cTn id="57" fill="hold">
                            <p:stCondLst>
                              <p:cond delay="5000"/>
                            </p:stCondLst>
                            <p:childTnLst>
                              <p:par>
                                <p:cTn id="58" presetID="42" presetClass="entr" presetSubtype="0" fill="hold"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250"/>
                                        <p:tgtEl>
                                          <p:spTgt spid="28"/>
                                        </p:tgtEl>
                                      </p:cBhvr>
                                    </p:animEffect>
                                    <p:anim calcmode="lin" valueType="num">
                                      <p:cBhvr>
                                        <p:cTn id="61" dur="250" fill="hold"/>
                                        <p:tgtEl>
                                          <p:spTgt spid="28"/>
                                        </p:tgtEl>
                                        <p:attrNameLst>
                                          <p:attrName>ppt_x</p:attrName>
                                        </p:attrNameLst>
                                      </p:cBhvr>
                                      <p:tavLst>
                                        <p:tav tm="0">
                                          <p:val>
                                            <p:strVal val="#ppt_x"/>
                                          </p:val>
                                        </p:tav>
                                        <p:tav tm="100000">
                                          <p:val>
                                            <p:strVal val="#ppt_x"/>
                                          </p:val>
                                        </p:tav>
                                      </p:tavLst>
                                    </p:anim>
                                    <p:anim calcmode="lin" valueType="num">
                                      <p:cBhvr>
                                        <p:cTn id="62" dur="250" fill="hold"/>
                                        <p:tgtEl>
                                          <p:spTgt spid="28"/>
                                        </p:tgtEl>
                                        <p:attrNameLst>
                                          <p:attrName>ppt_y</p:attrName>
                                        </p:attrNameLst>
                                      </p:cBhvr>
                                      <p:tavLst>
                                        <p:tav tm="0">
                                          <p:val>
                                            <p:strVal val="#ppt_y+.1"/>
                                          </p:val>
                                        </p:tav>
                                        <p:tav tm="100000">
                                          <p:val>
                                            <p:strVal val="#ppt_y"/>
                                          </p:val>
                                        </p:tav>
                                      </p:tavLst>
                                    </p:anim>
                                  </p:childTnLst>
                                </p:cTn>
                              </p:par>
                            </p:childTnLst>
                          </p:cTn>
                        </p:par>
                        <p:par>
                          <p:cTn id="63" fill="hold">
                            <p:stCondLst>
                              <p:cond delay="5500"/>
                            </p:stCondLst>
                            <p:childTnLst>
                              <p:par>
                                <p:cTn id="64" presetID="42" presetClass="entr" presetSubtype="0" fill="hold" grpId="0" nodeType="after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250"/>
                                        <p:tgtEl>
                                          <p:spTgt spid="31"/>
                                        </p:tgtEl>
                                      </p:cBhvr>
                                    </p:animEffect>
                                    <p:anim calcmode="lin" valueType="num">
                                      <p:cBhvr>
                                        <p:cTn id="67" dur="250" fill="hold"/>
                                        <p:tgtEl>
                                          <p:spTgt spid="31"/>
                                        </p:tgtEl>
                                        <p:attrNameLst>
                                          <p:attrName>ppt_x</p:attrName>
                                        </p:attrNameLst>
                                      </p:cBhvr>
                                      <p:tavLst>
                                        <p:tav tm="0">
                                          <p:val>
                                            <p:strVal val="#ppt_x"/>
                                          </p:val>
                                        </p:tav>
                                        <p:tav tm="100000">
                                          <p:val>
                                            <p:strVal val="#ppt_x"/>
                                          </p:val>
                                        </p:tav>
                                      </p:tavLst>
                                    </p:anim>
                                    <p:anim calcmode="lin" valueType="num">
                                      <p:cBhvr>
                                        <p:cTn id="68" dur="250" fill="hold"/>
                                        <p:tgtEl>
                                          <p:spTgt spid="31"/>
                                        </p:tgtEl>
                                        <p:attrNameLst>
                                          <p:attrName>ppt_y</p:attrName>
                                        </p:attrNameLst>
                                      </p:cBhvr>
                                      <p:tavLst>
                                        <p:tav tm="0">
                                          <p:val>
                                            <p:strVal val="#ppt_y+.1"/>
                                          </p:val>
                                        </p:tav>
                                        <p:tav tm="100000">
                                          <p:val>
                                            <p:strVal val="#ppt_y"/>
                                          </p:val>
                                        </p:tav>
                                      </p:tavLst>
                                    </p:anim>
                                  </p:childTnLst>
                                </p:cTn>
                              </p:par>
                            </p:childTnLst>
                          </p:cTn>
                        </p:par>
                        <p:par>
                          <p:cTn id="69" fill="hold">
                            <p:stCondLst>
                              <p:cond delay="6000"/>
                            </p:stCondLst>
                            <p:childTnLst>
                              <p:par>
                                <p:cTn id="70" presetID="42"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250"/>
                                        <p:tgtEl>
                                          <p:spTgt spid="32"/>
                                        </p:tgtEl>
                                      </p:cBhvr>
                                    </p:animEffect>
                                    <p:anim calcmode="lin" valueType="num">
                                      <p:cBhvr>
                                        <p:cTn id="73" dur="250" fill="hold"/>
                                        <p:tgtEl>
                                          <p:spTgt spid="32"/>
                                        </p:tgtEl>
                                        <p:attrNameLst>
                                          <p:attrName>ppt_x</p:attrName>
                                        </p:attrNameLst>
                                      </p:cBhvr>
                                      <p:tavLst>
                                        <p:tav tm="0">
                                          <p:val>
                                            <p:strVal val="#ppt_x"/>
                                          </p:val>
                                        </p:tav>
                                        <p:tav tm="100000">
                                          <p:val>
                                            <p:strVal val="#ppt_x"/>
                                          </p:val>
                                        </p:tav>
                                      </p:tavLst>
                                    </p:anim>
                                    <p:anim calcmode="lin" valueType="num">
                                      <p:cBhvr>
                                        <p:cTn id="74" dur="250" fill="hold"/>
                                        <p:tgtEl>
                                          <p:spTgt spid="32"/>
                                        </p:tgtEl>
                                        <p:attrNameLst>
                                          <p:attrName>ppt_y</p:attrName>
                                        </p:attrNameLst>
                                      </p:cBhvr>
                                      <p:tavLst>
                                        <p:tav tm="0">
                                          <p:val>
                                            <p:strVal val="#ppt_y+.1"/>
                                          </p:val>
                                        </p:tav>
                                        <p:tav tm="100000">
                                          <p:val>
                                            <p:strVal val="#ppt_y"/>
                                          </p:val>
                                        </p:tav>
                                      </p:tavLst>
                                    </p:anim>
                                  </p:childTnLst>
                                </p:cTn>
                              </p:par>
                            </p:childTnLst>
                          </p:cTn>
                        </p:par>
                        <p:par>
                          <p:cTn id="75" fill="hold">
                            <p:stCondLst>
                              <p:cond delay="6500"/>
                            </p:stCondLst>
                            <p:childTnLst>
                              <p:par>
                                <p:cTn id="76" presetID="42"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250"/>
                                        <p:tgtEl>
                                          <p:spTgt spid="33"/>
                                        </p:tgtEl>
                                      </p:cBhvr>
                                    </p:animEffect>
                                    <p:anim calcmode="lin" valueType="num">
                                      <p:cBhvr>
                                        <p:cTn id="79" dur="250" fill="hold"/>
                                        <p:tgtEl>
                                          <p:spTgt spid="33"/>
                                        </p:tgtEl>
                                        <p:attrNameLst>
                                          <p:attrName>ppt_x</p:attrName>
                                        </p:attrNameLst>
                                      </p:cBhvr>
                                      <p:tavLst>
                                        <p:tav tm="0">
                                          <p:val>
                                            <p:strVal val="#ppt_x"/>
                                          </p:val>
                                        </p:tav>
                                        <p:tav tm="100000">
                                          <p:val>
                                            <p:strVal val="#ppt_x"/>
                                          </p:val>
                                        </p:tav>
                                      </p:tavLst>
                                    </p:anim>
                                    <p:anim calcmode="lin" valueType="num">
                                      <p:cBhvr>
                                        <p:cTn id="80" dur="250" fill="hold"/>
                                        <p:tgtEl>
                                          <p:spTgt spid="33"/>
                                        </p:tgtEl>
                                        <p:attrNameLst>
                                          <p:attrName>ppt_y</p:attrName>
                                        </p:attrNameLst>
                                      </p:cBhvr>
                                      <p:tavLst>
                                        <p:tav tm="0">
                                          <p:val>
                                            <p:strVal val="#ppt_y+.1"/>
                                          </p:val>
                                        </p:tav>
                                        <p:tav tm="100000">
                                          <p:val>
                                            <p:strVal val="#ppt_y"/>
                                          </p:val>
                                        </p:tav>
                                      </p:tavLst>
                                    </p:anim>
                                  </p:childTnLst>
                                </p:cTn>
                              </p:par>
                            </p:childTnLst>
                          </p:cTn>
                        </p:par>
                        <p:par>
                          <p:cTn id="81" fill="hold">
                            <p:stCondLst>
                              <p:cond delay="7000"/>
                            </p:stCondLst>
                            <p:childTnLst>
                              <p:par>
                                <p:cTn id="82" presetID="42" presetClass="entr" presetSubtype="0"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250"/>
                                        <p:tgtEl>
                                          <p:spTgt spid="34"/>
                                        </p:tgtEl>
                                      </p:cBhvr>
                                    </p:animEffect>
                                    <p:anim calcmode="lin" valueType="num">
                                      <p:cBhvr>
                                        <p:cTn id="85" dur="250" fill="hold"/>
                                        <p:tgtEl>
                                          <p:spTgt spid="34"/>
                                        </p:tgtEl>
                                        <p:attrNameLst>
                                          <p:attrName>ppt_x</p:attrName>
                                        </p:attrNameLst>
                                      </p:cBhvr>
                                      <p:tavLst>
                                        <p:tav tm="0">
                                          <p:val>
                                            <p:strVal val="#ppt_x"/>
                                          </p:val>
                                        </p:tav>
                                        <p:tav tm="100000">
                                          <p:val>
                                            <p:strVal val="#ppt_x"/>
                                          </p:val>
                                        </p:tav>
                                      </p:tavLst>
                                    </p:anim>
                                    <p:anim calcmode="lin" valueType="num">
                                      <p:cBhvr>
                                        <p:cTn id="86" dur="2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7" grpId="0" animBg="1"/>
      <p:bldP spid="31"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10" name="圆角矩形 8"/>
          <p:cNvSpPr/>
          <p:nvPr/>
        </p:nvSpPr>
        <p:spPr>
          <a:xfrm>
            <a:off x="878530" y="3397614"/>
            <a:ext cx="2447705" cy="2375143"/>
          </a:xfrm>
          <a:prstGeom prst="roundRect">
            <a:avLst>
              <a:gd name="adj" fmla="val 9450"/>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nvGrpSpPr>
          <p:cNvPr id="11" name="组合 10"/>
          <p:cNvGrpSpPr/>
          <p:nvPr/>
        </p:nvGrpSpPr>
        <p:grpSpPr>
          <a:xfrm>
            <a:off x="1402056" y="2347729"/>
            <a:ext cx="1447107" cy="1447107"/>
            <a:chOff x="304800" y="673100"/>
            <a:chExt cx="4000500" cy="4000500"/>
          </a:xfrm>
          <a:solidFill>
            <a:srgbClr val="2B7AA1"/>
          </a:solidFill>
          <a:effectLst/>
        </p:grpSpPr>
        <p:sp>
          <p:nvSpPr>
            <p:cNvPr id="12" name="同心圆 1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Bold" panose="020B0800000000000000" pitchFamily="34" charset="-122"/>
                <a:ea typeface="Noto Sans S Chinese Bold" panose="020B0800000000000000" pitchFamily="34" charset="-122"/>
              </a:endParaRPr>
            </a:p>
          </p:txBody>
        </p:sp>
        <p:sp>
          <p:nvSpPr>
            <p:cNvPr id="13" name="椭圆 12"/>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old" panose="020B0800000000000000" pitchFamily="34" charset="-122"/>
                <a:ea typeface="Noto Sans S Chinese Bold" panose="020B0800000000000000" pitchFamily="34" charset="-122"/>
              </a:endParaRPr>
            </a:p>
          </p:txBody>
        </p:sp>
      </p:grpSp>
      <p:sp>
        <p:nvSpPr>
          <p:cNvPr id="14" name="椭圆 13"/>
          <p:cNvSpPr/>
          <p:nvPr/>
        </p:nvSpPr>
        <p:spPr>
          <a:xfrm>
            <a:off x="2505887" y="3292738"/>
            <a:ext cx="373224" cy="373224"/>
          </a:xfrm>
          <a:prstGeom prst="ellipse">
            <a:avLst/>
          </a:prstGeom>
          <a:solidFill>
            <a:srgbClr val="2B7AA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Noto Sans S Chinese Bold" panose="020B0800000000000000" pitchFamily="34" charset="-122"/>
                <a:ea typeface="Noto Sans S Chinese Bold" panose="020B0800000000000000" pitchFamily="34" charset="-122"/>
              </a:rPr>
              <a:t>1</a:t>
            </a:r>
            <a:endParaRPr lang="zh-CN" altLang="en-US" sz="2400" b="1" dirty="0">
              <a:latin typeface="Noto Sans S Chinese Bold" panose="020B0800000000000000" pitchFamily="34" charset="-122"/>
              <a:ea typeface="Noto Sans S Chinese Bold" panose="020B0800000000000000" pitchFamily="34" charset="-122"/>
            </a:endParaRPr>
          </a:p>
        </p:txBody>
      </p:sp>
      <p:sp>
        <p:nvSpPr>
          <p:cNvPr id="15" name="矩形 14"/>
          <p:cNvSpPr/>
          <p:nvPr/>
        </p:nvSpPr>
        <p:spPr>
          <a:xfrm>
            <a:off x="1572062" y="2869109"/>
            <a:ext cx="1210308" cy="400017"/>
          </a:xfrm>
          <a:prstGeom prst="rect">
            <a:avLst/>
          </a:prstGeom>
          <a:solidFill>
            <a:srgbClr val="2B7AA1"/>
          </a:solidFill>
        </p:spPr>
        <p:txBody>
          <a:bodyPr wrap="none">
            <a:spAutoFit/>
          </a:bodyPr>
          <a:lstStyle/>
          <a:p>
            <a:r>
              <a:rPr lang="zh-CN" altLang="en-US" sz="2000" b="1" dirty="0">
                <a:solidFill>
                  <a:schemeClr val="bg1"/>
                </a:solidFill>
                <a:latin typeface="Noto Sans S Chinese Bold" panose="020B0800000000000000" pitchFamily="34" charset="-122"/>
                <a:ea typeface="Noto Sans S Chinese Bold" panose="020B0800000000000000" pitchFamily="34" charset="-122"/>
              </a:rPr>
              <a:t>加入标题</a:t>
            </a:r>
            <a:endParaRPr lang="zh-CN" altLang="en-US" sz="20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16" name="圆角矩形 14"/>
          <p:cNvSpPr/>
          <p:nvPr/>
        </p:nvSpPr>
        <p:spPr>
          <a:xfrm>
            <a:off x="3595721" y="3397613"/>
            <a:ext cx="2447705" cy="2375143"/>
          </a:xfrm>
          <a:prstGeom prst="roundRect">
            <a:avLst>
              <a:gd name="adj" fmla="val 7846"/>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7" name="圆角矩形 15"/>
          <p:cNvSpPr/>
          <p:nvPr/>
        </p:nvSpPr>
        <p:spPr>
          <a:xfrm>
            <a:off x="6329227" y="3397612"/>
            <a:ext cx="2447705" cy="2375143"/>
          </a:xfrm>
          <a:prstGeom prst="roundRect">
            <a:avLst>
              <a:gd name="adj" fmla="val 7445"/>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nvGrpSpPr>
          <p:cNvPr id="18" name="组合 17"/>
          <p:cNvGrpSpPr/>
          <p:nvPr/>
        </p:nvGrpSpPr>
        <p:grpSpPr>
          <a:xfrm>
            <a:off x="4139891" y="2391630"/>
            <a:ext cx="1447107" cy="1447107"/>
            <a:chOff x="304800" y="673100"/>
            <a:chExt cx="4000500" cy="4000500"/>
          </a:xfrm>
          <a:solidFill>
            <a:srgbClr val="2B7AA1"/>
          </a:solidFill>
          <a:effectLst/>
        </p:grpSpPr>
        <p:sp>
          <p:nvSpPr>
            <p:cNvPr id="19" name="同心圆 18"/>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Bold" panose="020B0800000000000000" pitchFamily="34" charset="-122"/>
                <a:ea typeface="Noto Sans S Chinese Bold" panose="020B0800000000000000" pitchFamily="34" charset="-122"/>
              </a:endParaRPr>
            </a:p>
          </p:txBody>
        </p:sp>
        <p:sp>
          <p:nvSpPr>
            <p:cNvPr id="20" name="椭圆 19"/>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old" panose="020B0800000000000000" pitchFamily="34" charset="-122"/>
                <a:ea typeface="Noto Sans S Chinese Bold" panose="020B0800000000000000" pitchFamily="34" charset="-122"/>
              </a:endParaRPr>
            </a:p>
          </p:txBody>
        </p:sp>
      </p:grpSp>
      <p:grpSp>
        <p:nvGrpSpPr>
          <p:cNvPr id="21" name="组合 20"/>
          <p:cNvGrpSpPr/>
          <p:nvPr/>
        </p:nvGrpSpPr>
        <p:grpSpPr>
          <a:xfrm>
            <a:off x="6873397" y="2347729"/>
            <a:ext cx="1447107" cy="1447107"/>
            <a:chOff x="304800" y="673100"/>
            <a:chExt cx="4000500" cy="4000500"/>
          </a:xfrm>
          <a:solidFill>
            <a:srgbClr val="2B7AA1"/>
          </a:solidFill>
          <a:effectLst/>
        </p:grpSpPr>
        <p:sp>
          <p:nvSpPr>
            <p:cNvPr id="22" name="同心圆 2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Bold" panose="020B0800000000000000" pitchFamily="34" charset="-122"/>
                <a:ea typeface="Noto Sans S Chinese Bold" panose="020B0800000000000000" pitchFamily="34" charset="-122"/>
              </a:endParaRPr>
            </a:p>
          </p:txBody>
        </p:sp>
        <p:sp>
          <p:nvSpPr>
            <p:cNvPr id="23" name="椭圆 22"/>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old" panose="020B0800000000000000" pitchFamily="34" charset="-122"/>
                <a:ea typeface="Noto Sans S Chinese Bold" panose="020B0800000000000000" pitchFamily="34" charset="-122"/>
              </a:endParaRPr>
            </a:p>
          </p:txBody>
        </p:sp>
      </p:grpSp>
      <p:sp>
        <p:nvSpPr>
          <p:cNvPr id="24" name="椭圆 23"/>
          <p:cNvSpPr/>
          <p:nvPr/>
        </p:nvSpPr>
        <p:spPr>
          <a:xfrm>
            <a:off x="5296868" y="3292738"/>
            <a:ext cx="373224" cy="373224"/>
          </a:xfrm>
          <a:prstGeom prst="ellipse">
            <a:avLst/>
          </a:prstGeom>
          <a:solidFill>
            <a:srgbClr val="2B7AA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Noto Sans S Chinese Bold" panose="020B0800000000000000" pitchFamily="34" charset="-122"/>
                <a:ea typeface="Noto Sans S Chinese Bold" panose="020B0800000000000000" pitchFamily="34" charset="-122"/>
              </a:rPr>
              <a:t>2</a:t>
            </a:r>
            <a:endParaRPr lang="zh-CN" altLang="en-US" sz="2400" b="1" dirty="0">
              <a:latin typeface="Noto Sans S Chinese Bold" panose="020B0800000000000000" pitchFamily="34" charset="-122"/>
              <a:ea typeface="Noto Sans S Chinese Bold" panose="020B0800000000000000" pitchFamily="34" charset="-122"/>
            </a:endParaRPr>
          </a:p>
        </p:txBody>
      </p:sp>
      <p:sp>
        <p:nvSpPr>
          <p:cNvPr id="25" name="椭圆 24"/>
          <p:cNvSpPr/>
          <p:nvPr/>
        </p:nvSpPr>
        <p:spPr>
          <a:xfrm>
            <a:off x="8032539" y="3292738"/>
            <a:ext cx="373224" cy="373224"/>
          </a:xfrm>
          <a:prstGeom prst="ellipse">
            <a:avLst/>
          </a:prstGeom>
          <a:solidFill>
            <a:srgbClr val="2B7AA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Noto Sans S Chinese Bold" panose="020B0800000000000000" pitchFamily="34" charset="-122"/>
                <a:ea typeface="Noto Sans S Chinese Bold" panose="020B0800000000000000" pitchFamily="34" charset="-122"/>
              </a:rPr>
              <a:t>3</a:t>
            </a:r>
            <a:endParaRPr lang="zh-CN" altLang="en-US" sz="2400" b="1" dirty="0">
              <a:latin typeface="Noto Sans S Chinese Bold" panose="020B0800000000000000" pitchFamily="34" charset="-122"/>
              <a:ea typeface="Noto Sans S Chinese Bold" panose="020B0800000000000000" pitchFamily="34" charset="-122"/>
            </a:endParaRPr>
          </a:p>
        </p:txBody>
      </p:sp>
      <p:sp>
        <p:nvSpPr>
          <p:cNvPr id="26" name="矩形 25"/>
          <p:cNvSpPr/>
          <p:nvPr/>
        </p:nvSpPr>
        <p:spPr>
          <a:xfrm>
            <a:off x="4284180" y="2893560"/>
            <a:ext cx="1210308" cy="400017"/>
          </a:xfrm>
          <a:prstGeom prst="rect">
            <a:avLst/>
          </a:prstGeom>
          <a:solidFill>
            <a:srgbClr val="2B7AA1"/>
          </a:solidFill>
        </p:spPr>
        <p:txBody>
          <a:bodyPr wrap="none">
            <a:spAutoFit/>
          </a:bodyPr>
          <a:lstStyle/>
          <a:p>
            <a:r>
              <a:rPr lang="zh-CN" altLang="en-US" sz="2000" b="1" dirty="0">
                <a:solidFill>
                  <a:schemeClr val="bg1"/>
                </a:solidFill>
                <a:latin typeface="Noto Sans S Chinese Bold" panose="020B0800000000000000" pitchFamily="34" charset="-122"/>
                <a:ea typeface="Noto Sans S Chinese Bold" panose="020B0800000000000000" pitchFamily="34" charset="-122"/>
              </a:rPr>
              <a:t>加入标题</a:t>
            </a:r>
            <a:endParaRPr lang="zh-CN" altLang="en-US" sz="20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27" name="矩形 26"/>
          <p:cNvSpPr/>
          <p:nvPr/>
        </p:nvSpPr>
        <p:spPr>
          <a:xfrm>
            <a:off x="7030384" y="2893560"/>
            <a:ext cx="1210308" cy="400017"/>
          </a:xfrm>
          <a:prstGeom prst="rect">
            <a:avLst/>
          </a:prstGeom>
          <a:solidFill>
            <a:srgbClr val="2B7AA1"/>
          </a:solidFill>
        </p:spPr>
        <p:txBody>
          <a:bodyPr wrap="none">
            <a:spAutoFit/>
          </a:bodyPr>
          <a:lstStyle/>
          <a:p>
            <a:r>
              <a:rPr lang="zh-CN" altLang="en-US" sz="2000" b="1" dirty="0">
                <a:solidFill>
                  <a:schemeClr val="bg1"/>
                </a:solidFill>
                <a:latin typeface="Noto Sans S Chinese Bold" panose="020B0800000000000000" pitchFamily="34" charset="-122"/>
                <a:ea typeface="Noto Sans S Chinese Bold" panose="020B0800000000000000" pitchFamily="34" charset="-122"/>
              </a:rPr>
              <a:t>加入标题</a:t>
            </a:r>
            <a:endParaRPr lang="zh-CN" altLang="en-US" sz="20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28" name="TextBox 27"/>
          <p:cNvSpPr txBox="1"/>
          <p:nvPr/>
        </p:nvSpPr>
        <p:spPr>
          <a:xfrm>
            <a:off x="510486" y="4327178"/>
            <a:ext cx="3179008" cy="923116"/>
          </a:xfrm>
          <a:prstGeom prst="rect">
            <a:avLst/>
          </a:prstGeom>
          <a:noFill/>
        </p:spPr>
        <p:txBody>
          <a:bodyPr wrap="square" lIns="0" tIns="0" rIns="0" bIns="0" rtlCol="0">
            <a:spAutoFit/>
          </a:bodyPr>
          <a:lstStyle/>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p:txBody>
      </p:sp>
      <p:sp>
        <p:nvSpPr>
          <p:cNvPr id="29" name="TextBox 28"/>
          <p:cNvSpPr txBox="1"/>
          <p:nvPr/>
        </p:nvSpPr>
        <p:spPr>
          <a:xfrm>
            <a:off x="3215559" y="4321536"/>
            <a:ext cx="3179008" cy="923116"/>
          </a:xfrm>
          <a:prstGeom prst="rect">
            <a:avLst/>
          </a:prstGeom>
          <a:noFill/>
        </p:spPr>
        <p:txBody>
          <a:bodyPr wrap="square" lIns="0" tIns="0" rIns="0" bIns="0" rtlCol="0">
            <a:spAutoFit/>
          </a:bodyPr>
          <a:lstStyle/>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p:txBody>
      </p:sp>
      <p:sp>
        <p:nvSpPr>
          <p:cNvPr id="30" name="TextBox 29"/>
          <p:cNvSpPr txBox="1"/>
          <p:nvPr/>
        </p:nvSpPr>
        <p:spPr>
          <a:xfrm>
            <a:off x="5949065" y="4328410"/>
            <a:ext cx="3179008" cy="923116"/>
          </a:xfrm>
          <a:prstGeom prst="rect">
            <a:avLst/>
          </a:prstGeom>
          <a:noFill/>
        </p:spPr>
        <p:txBody>
          <a:bodyPr wrap="square" lIns="0" tIns="0" rIns="0" bIns="0" rtlCol="0">
            <a:spAutoFit/>
          </a:bodyPr>
          <a:lstStyle/>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p:txBody>
      </p:sp>
      <p:sp>
        <p:nvSpPr>
          <p:cNvPr id="31" name="圆角矩形 15"/>
          <p:cNvSpPr/>
          <p:nvPr/>
        </p:nvSpPr>
        <p:spPr>
          <a:xfrm>
            <a:off x="9066947" y="3401346"/>
            <a:ext cx="2447705" cy="2375143"/>
          </a:xfrm>
          <a:prstGeom prst="roundRect">
            <a:avLst>
              <a:gd name="adj" fmla="val 7445"/>
            </a:avLst>
          </a:prstGeom>
          <a:solidFill>
            <a:srgbClr val="2B7AA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nvGrpSpPr>
          <p:cNvPr id="32" name="组合 31"/>
          <p:cNvGrpSpPr/>
          <p:nvPr/>
        </p:nvGrpSpPr>
        <p:grpSpPr>
          <a:xfrm>
            <a:off x="9611117" y="2351463"/>
            <a:ext cx="1447107" cy="1447107"/>
            <a:chOff x="304800" y="673100"/>
            <a:chExt cx="4000500" cy="4000500"/>
          </a:xfrm>
          <a:solidFill>
            <a:srgbClr val="2B7AA1"/>
          </a:solidFill>
          <a:effectLst/>
        </p:grpSpPr>
        <p:sp>
          <p:nvSpPr>
            <p:cNvPr id="33" name="同心圆 2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Bold" panose="020B0800000000000000" pitchFamily="34" charset="-122"/>
                <a:ea typeface="Noto Sans S Chinese Bold" panose="020B0800000000000000" pitchFamily="34" charset="-122"/>
              </a:endParaRPr>
            </a:p>
          </p:txBody>
        </p:sp>
        <p:sp>
          <p:nvSpPr>
            <p:cNvPr id="34" name="椭圆 33"/>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old" panose="020B0800000000000000" pitchFamily="34" charset="-122"/>
                <a:ea typeface="Noto Sans S Chinese Bold" panose="020B0800000000000000" pitchFamily="34" charset="-122"/>
              </a:endParaRPr>
            </a:p>
          </p:txBody>
        </p:sp>
      </p:grpSp>
      <p:sp>
        <p:nvSpPr>
          <p:cNvPr id="35" name="椭圆 34"/>
          <p:cNvSpPr/>
          <p:nvPr/>
        </p:nvSpPr>
        <p:spPr>
          <a:xfrm>
            <a:off x="10770259" y="3296472"/>
            <a:ext cx="373224" cy="373224"/>
          </a:xfrm>
          <a:prstGeom prst="ellipse">
            <a:avLst/>
          </a:prstGeom>
          <a:solidFill>
            <a:srgbClr val="2B7AA1"/>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Noto Sans S Chinese Bold" panose="020B0800000000000000" pitchFamily="34" charset="-122"/>
                <a:ea typeface="Noto Sans S Chinese Bold" panose="020B0800000000000000" pitchFamily="34" charset="-122"/>
              </a:rPr>
              <a:t>4</a:t>
            </a:r>
            <a:endParaRPr lang="zh-CN" altLang="en-US" sz="2400" b="1" dirty="0">
              <a:latin typeface="Noto Sans S Chinese Bold" panose="020B0800000000000000" pitchFamily="34" charset="-122"/>
              <a:ea typeface="Noto Sans S Chinese Bold" panose="020B0800000000000000" pitchFamily="34" charset="-122"/>
            </a:endParaRPr>
          </a:p>
        </p:txBody>
      </p:sp>
      <p:sp>
        <p:nvSpPr>
          <p:cNvPr id="36" name="矩形 35"/>
          <p:cNvSpPr/>
          <p:nvPr/>
        </p:nvSpPr>
        <p:spPr>
          <a:xfrm>
            <a:off x="9768104" y="2897294"/>
            <a:ext cx="1210308" cy="400017"/>
          </a:xfrm>
          <a:prstGeom prst="rect">
            <a:avLst/>
          </a:prstGeom>
          <a:solidFill>
            <a:srgbClr val="2B7AA1"/>
          </a:solidFill>
        </p:spPr>
        <p:txBody>
          <a:bodyPr wrap="none">
            <a:spAutoFit/>
          </a:bodyPr>
          <a:lstStyle/>
          <a:p>
            <a:r>
              <a:rPr lang="zh-CN" altLang="en-US" sz="2000" b="1" dirty="0">
                <a:solidFill>
                  <a:schemeClr val="bg1"/>
                </a:solidFill>
                <a:latin typeface="Noto Sans S Chinese Bold" panose="020B0800000000000000" pitchFamily="34" charset="-122"/>
                <a:ea typeface="Noto Sans S Chinese Bold" panose="020B0800000000000000" pitchFamily="34" charset="-122"/>
              </a:rPr>
              <a:t>加入标题</a:t>
            </a:r>
            <a:endParaRPr lang="zh-CN" altLang="en-US" sz="20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37" name="TextBox 29"/>
          <p:cNvSpPr txBox="1"/>
          <p:nvPr/>
        </p:nvSpPr>
        <p:spPr>
          <a:xfrm>
            <a:off x="8686785" y="4332144"/>
            <a:ext cx="3179008" cy="923116"/>
          </a:xfrm>
          <a:prstGeom prst="rect">
            <a:avLst/>
          </a:prstGeom>
          <a:noFill/>
        </p:spPr>
        <p:txBody>
          <a:bodyPr wrap="square" lIns="0" tIns="0" rIns="0" bIns="0" rtlCol="0">
            <a:spAutoFit/>
          </a:bodyPr>
          <a:lstStyle/>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r>
              <a:rPr lang="zh-CN" altLang="en-US" sz="12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a:p>
            <a:pPr lvl="0" algn="ctr"/>
            <a:endParaRPr lang="en-US" altLang="zh-CN" sz="1200" dirty="0">
              <a:solidFill>
                <a:schemeClr val="bg1"/>
              </a:solidFill>
              <a:latin typeface="Noto Sans S Chinese Bold" panose="020B0800000000000000" pitchFamily="34" charset="-122"/>
              <a:ea typeface="Noto Sans S Chinese Bold" panose="020B0800000000000000" pitchFamily="34" charset="-122"/>
              <a:cs typeface="Lato Regular"/>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accel="52000" fill="hold" nodeType="withEffect" p14:presetBounceEnd="52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52000">
                                          <p:cBhvr additive="base">
                                            <p:cTn id="11" dur="1400" fill="hold"/>
                                            <p:tgtEl>
                                              <p:spTgt spid="11"/>
                                            </p:tgtEl>
                                            <p:attrNameLst>
                                              <p:attrName>ppt_x</p:attrName>
                                            </p:attrNameLst>
                                          </p:cBhvr>
                                          <p:tavLst>
                                            <p:tav tm="0">
                                              <p:val>
                                                <p:strVal val="0-#ppt_w/2"/>
                                              </p:val>
                                            </p:tav>
                                            <p:tav tm="100000">
                                              <p:val>
                                                <p:strVal val="#ppt_x"/>
                                              </p:val>
                                            </p:tav>
                                          </p:tavLst>
                                        </p:anim>
                                        <p:anim calcmode="lin" valueType="num" p14:bounceEnd="52000">
                                          <p:cBhvr additive="base">
                                            <p:cTn id="12" dur="14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1" accel="52000" fill="hold" nodeType="withEffect" p14:presetBounceEnd="52000">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14:bounceEnd="52000">
                                          <p:cBhvr additive="base">
                                            <p:cTn id="15" dur="1400" fill="hold"/>
                                            <p:tgtEl>
                                              <p:spTgt spid="18"/>
                                            </p:tgtEl>
                                            <p:attrNameLst>
                                              <p:attrName>ppt_x</p:attrName>
                                            </p:attrNameLst>
                                          </p:cBhvr>
                                          <p:tavLst>
                                            <p:tav tm="0">
                                              <p:val>
                                                <p:strVal val="#ppt_x"/>
                                              </p:val>
                                            </p:tav>
                                            <p:tav tm="100000">
                                              <p:val>
                                                <p:strVal val="#ppt_x"/>
                                              </p:val>
                                            </p:tav>
                                          </p:tavLst>
                                        </p:anim>
                                        <p:anim calcmode="lin" valueType="num" p14:bounceEnd="52000">
                                          <p:cBhvr additive="base">
                                            <p:cTn id="16" dur="14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2" accel="52000" fill="hold" nodeType="withEffect" p14:presetBounceEnd="52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52000">
                                          <p:cBhvr additive="base">
                                            <p:cTn id="19" dur="1400" fill="hold"/>
                                            <p:tgtEl>
                                              <p:spTgt spid="21"/>
                                            </p:tgtEl>
                                            <p:attrNameLst>
                                              <p:attrName>ppt_x</p:attrName>
                                            </p:attrNameLst>
                                          </p:cBhvr>
                                          <p:tavLst>
                                            <p:tav tm="0">
                                              <p:val>
                                                <p:strVal val="1+#ppt_w/2"/>
                                              </p:val>
                                            </p:tav>
                                            <p:tav tm="100000">
                                              <p:val>
                                                <p:strVal val="#ppt_x"/>
                                              </p:val>
                                            </p:tav>
                                          </p:tavLst>
                                        </p:anim>
                                        <p:anim calcmode="lin" valueType="num" p14:bounceEnd="52000">
                                          <p:cBhvr additive="base">
                                            <p:cTn id="20" dur="14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accel="52000" fill="hold" nodeType="withEffect" p14:presetBounceEnd="52000">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14:bounceEnd="52000">
                                          <p:cBhvr additive="base">
                                            <p:cTn id="23" dur="1400" fill="hold"/>
                                            <p:tgtEl>
                                              <p:spTgt spid="32"/>
                                            </p:tgtEl>
                                            <p:attrNameLst>
                                              <p:attrName>ppt_x</p:attrName>
                                            </p:attrNameLst>
                                          </p:cBhvr>
                                          <p:tavLst>
                                            <p:tav tm="0">
                                              <p:val>
                                                <p:strVal val="1+#ppt_w/2"/>
                                              </p:val>
                                            </p:tav>
                                            <p:tav tm="100000">
                                              <p:val>
                                                <p:strVal val="#ppt_x"/>
                                              </p:val>
                                            </p:tav>
                                          </p:tavLst>
                                        </p:anim>
                                        <p:anim calcmode="lin" valueType="num" p14:bounceEnd="52000">
                                          <p:cBhvr additive="base">
                                            <p:cTn id="24" dur="1400" fill="hold"/>
                                            <p:tgtEl>
                                              <p:spTgt spid="3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animEffect transition="in" filter="fade">
                                          <p:cBhvr>
                                            <p:cTn id="45" dur="500"/>
                                            <p:tgtEl>
                                              <p:spTgt spid="35"/>
                                            </p:tgtEl>
                                          </p:cBhvr>
                                        </p:animEffect>
                                      </p:childTnLst>
                                    </p:cTn>
                                  </p:par>
                                </p:childTnLst>
                              </p:cTn>
                            </p:par>
                            <p:par>
                              <p:cTn id="46" fill="hold">
                                <p:stCondLst>
                                  <p:cond delay="1000"/>
                                </p:stCondLst>
                                <p:childTnLst>
                                  <p:par>
                                    <p:cTn id="47" presetID="16" presetClass="entr" presetSubtype="37"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barn(outVertical)">
                                          <p:cBhvr>
                                            <p:cTn id="49" dur="500"/>
                                            <p:tgtEl>
                                              <p:spTgt spid="26"/>
                                            </p:tgtEl>
                                          </p:cBhvr>
                                        </p:animEffect>
                                      </p:childTnLst>
                                    </p:cTn>
                                  </p:par>
                                  <p:par>
                                    <p:cTn id="50" presetID="16" presetClass="entr" presetSubtype="37"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arn(outVertical)">
                                          <p:cBhvr>
                                            <p:cTn id="52" dur="500"/>
                                            <p:tgtEl>
                                              <p:spTgt spid="15"/>
                                            </p:tgtEl>
                                          </p:cBhvr>
                                        </p:animEffect>
                                      </p:childTnLst>
                                    </p:cTn>
                                  </p:par>
                                  <p:par>
                                    <p:cTn id="53" presetID="16" presetClass="entr" presetSubtype="37"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outVertical)">
                                          <p:cBhvr>
                                            <p:cTn id="55" dur="500"/>
                                            <p:tgtEl>
                                              <p:spTgt spid="27"/>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500"/>
                                            <p:tgtEl>
                                              <p:spTgt spid="36"/>
                                            </p:tgtEl>
                                          </p:cBhvr>
                                        </p:animEffect>
                                      </p:childTnLst>
                                    </p:cTn>
                                  </p:par>
                                </p:childTnLst>
                              </p:cTn>
                            </p:par>
                            <p:par>
                              <p:cTn id="59" fill="hold">
                                <p:stCondLst>
                                  <p:cond delay="1500"/>
                                </p:stCondLst>
                                <p:childTnLst>
                                  <p:par>
                                    <p:cTn id="60" presetID="21" presetClass="entr" presetSubtype="1"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heel(1)">
                                          <p:cBhvr>
                                            <p:cTn id="62" dur="800"/>
                                            <p:tgtEl>
                                              <p:spTgt spid="10"/>
                                            </p:tgtEl>
                                          </p:cBhvr>
                                        </p:animEffect>
                                      </p:childTnLst>
                                    </p:cTn>
                                  </p:par>
                                  <p:par>
                                    <p:cTn id="63" presetID="21" presetClass="entr" presetSubtype="1" fill="hold" grpId="0" nodeType="withEffect">
                                      <p:stCondLst>
                                        <p:cond delay="200"/>
                                      </p:stCondLst>
                                      <p:childTnLst>
                                        <p:set>
                                          <p:cBhvr>
                                            <p:cTn id="64" dur="1" fill="hold">
                                              <p:stCondLst>
                                                <p:cond delay="0"/>
                                              </p:stCondLst>
                                            </p:cTn>
                                            <p:tgtEl>
                                              <p:spTgt spid="16"/>
                                            </p:tgtEl>
                                            <p:attrNameLst>
                                              <p:attrName>style.visibility</p:attrName>
                                            </p:attrNameLst>
                                          </p:cBhvr>
                                          <p:to>
                                            <p:strVal val="visible"/>
                                          </p:to>
                                        </p:set>
                                        <p:animEffect transition="in" filter="wheel(1)">
                                          <p:cBhvr>
                                            <p:cTn id="65" dur="800"/>
                                            <p:tgtEl>
                                              <p:spTgt spid="16"/>
                                            </p:tgtEl>
                                          </p:cBhvr>
                                        </p:animEffect>
                                      </p:childTnLst>
                                    </p:cTn>
                                  </p:par>
                                  <p:par>
                                    <p:cTn id="66" presetID="21" presetClass="entr" presetSubtype="1" fill="hold" grpId="0" nodeType="withEffect">
                                      <p:stCondLst>
                                        <p:cond delay="400"/>
                                      </p:stCondLst>
                                      <p:childTnLst>
                                        <p:set>
                                          <p:cBhvr>
                                            <p:cTn id="67" dur="1" fill="hold">
                                              <p:stCondLst>
                                                <p:cond delay="0"/>
                                              </p:stCondLst>
                                            </p:cTn>
                                            <p:tgtEl>
                                              <p:spTgt spid="17"/>
                                            </p:tgtEl>
                                            <p:attrNameLst>
                                              <p:attrName>style.visibility</p:attrName>
                                            </p:attrNameLst>
                                          </p:cBhvr>
                                          <p:to>
                                            <p:strVal val="visible"/>
                                          </p:to>
                                        </p:set>
                                        <p:animEffect transition="in" filter="wheel(1)">
                                          <p:cBhvr>
                                            <p:cTn id="68" dur="800"/>
                                            <p:tgtEl>
                                              <p:spTgt spid="17"/>
                                            </p:tgtEl>
                                          </p:cBhvr>
                                        </p:animEffect>
                                      </p:childTnLst>
                                    </p:cTn>
                                  </p:par>
                                  <p:par>
                                    <p:cTn id="69" presetID="21" presetClass="entr" presetSubtype="1" fill="hold" grpId="0" nodeType="withEffect">
                                      <p:stCondLst>
                                        <p:cond delay="400"/>
                                      </p:stCondLst>
                                      <p:childTnLst>
                                        <p:set>
                                          <p:cBhvr>
                                            <p:cTn id="70" dur="1" fill="hold">
                                              <p:stCondLst>
                                                <p:cond delay="0"/>
                                              </p:stCondLst>
                                            </p:cTn>
                                            <p:tgtEl>
                                              <p:spTgt spid="31"/>
                                            </p:tgtEl>
                                            <p:attrNameLst>
                                              <p:attrName>style.visibility</p:attrName>
                                            </p:attrNameLst>
                                          </p:cBhvr>
                                          <p:to>
                                            <p:strVal val="visible"/>
                                          </p:to>
                                        </p:set>
                                        <p:animEffect transition="in" filter="wheel(1)">
                                          <p:cBhvr>
                                            <p:cTn id="71" dur="800"/>
                                            <p:tgtEl>
                                              <p:spTgt spid="31"/>
                                            </p:tgtEl>
                                          </p:cBhvr>
                                        </p:animEffect>
                                      </p:childTnLst>
                                    </p:cTn>
                                  </p:par>
                                </p:childTnLst>
                              </p:cTn>
                            </p:par>
                            <p:par>
                              <p:cTn id="72" fill="hold">
                                <p:stCondLst>
                                  <p:cond delay="2500"/>
                                </p:stCondLst>
                                <p:childTnLst>
                                  <p:par>
                                    <p:cTn id="73" presetID="22" presetClass="entr" presetSubtype="8" fill="hold" grpId="0" nodeType="afterEffect">
                                      <p:stCondLst>
                                        <p:cond delay="0"/>
                                      </p:stCondLst>
                                      <p:iterate type="lt">
                                        <p:tmPct val="30000"/>
                                      </p:iterate>
                                      <p:childTnLst>
                                        <p:set>
                                          <p:cBhvr>
                                            <p:cTn id="74" dur="1" fill="hold">
                                              <p:stCondLst>
                                                <p:cond delay="0"/>
                                              </p:stCondLst>
                                            </p:cTn>
                                            <p:tgtEl>
                                              <p:spTgt spid="28"/>
                                            </p:tgtEl>
                                            <p:attrNameLst>
                                              <p:attrName>style.visibility</p:attrName>
                                            </p:attrNameLst>
                                          </p:cBhvr>
                                          <p:to>
                                            <p:strVal val="visible"/>
                                          </p:to>
                                        </p:set>
                                        <p:animEffect transition="in" filter="wipe(left)">
                                          <p:cBhvr>
                                            <p:cTn id="75" dur="50"/>
                                            <p:tgtEl>
                                              <p:spTgt spid="28"/>
                                            </p:tgtEl>
                                          </p:cBhvr>
                                        </p:animEffect>
                                      </p:childTnLst>
                                    </p:cTn>
                                  </p:par>
                                  <p:par>
                                    <p:cTn id="76" presetID="36" presetClass="emph" presetSubtype="0" fill="hold" grpId="1" nodeType="withEffect">
                                      <p:stCondLst>
                                        <p:cond delay="0"/>
                                      </p:stCondLst>
                                      <p:iterate type="lt">
                                        <p:tmPct val="30000"/>
                                      </p:iterate>
                                      <p:childTnLst>
                                        <p:animScale>
                                          <p:cBhvr>
                                            <p:cTn id="77" dur="25" autoRev="1" fill="hold">
                                              <p:stCondLst>
                                                <p:cond delay="0"/>
                                              </p:stCondLst>
                                            </p:cTn>
                                            <p:tgtEl>
                                              <p:spTgt spid="28"/>
                                            </p:tgtEl>
                                          </p:cBhvr>
                                          <p:to x="80000" y="100000"/>
                                        </p:animScale>
                                        <p:anim by="(#ppt_w*0.10)" calcmode="lin" valueType="num">
                                          <p:cBhvr>
                                            <p:cTn id="78" dur="25" autoRev="1" fill="hold">
                                              <p:stCondLst>
                                                <p:cond delay="0"/>
                                              </p:stCondLst>
                                            </p:cTn>
                                            <p:tgtEl>
                                              <p:spTgt spid="28"/>
                                            </p:tgtEl>
                                            <p:attrNameLst>
                                              <p:attrName>ppt_x</p:attrName>
                                            </p:attrNameLst>
                                          </p:cBhvr>
                                        </p:anim>
                                        <p:anim by="(-#ppt_w*0.10)" calcmode="lin" valueType="num">
                                          <p:cBhvr>
                                            <p:cTn id="79" dur="25" autoRev="1" fill="hold">
                                              <p:stCondLst>
                                                <p:cond delay="0"/>
                                              </p:stCondLst>
                                            </p:cTn>
                                            <p:tgtEl>
                                              <p:spTgt spid="28"/>
                                            </p:tgtEl>
                                            <p:attrNameLst>
                                              <p:attrName>ppt_y</p:attrName>
                                            </p:attrNameLst>
                                          </p:cBhvr>
                                        </p:anim>
                                        <p:animRot by="-480000">
                                          <p:cBhvr>
                                            <p:cTn id="80" dur="25" autoRev="1" fill="hold">
                                              <p:stCondLst>
                                                <p:cond delay="0"/>
                                              </p:stCondLst>
                                            </p:cTn>
                                            <p:tgtEl>
                                              <p:spTgt spid="28"/>
                                            </p:tgtEl>
                                            <p:attrNameLst>
                                              <p:attrName>r</p:attrName>
                                            </p:attrNameLst>
                                          </p:cBhvr>
                                        </p:animRot>
                                      </p:childTnLst>
                                    </p:cTn>
                                  </p:par>
                                  <p:par>
                                    <p:cTn id="81" presetID="22" presetClass="entr" presetSubtype="8" fill="hold" grpId="0" nodeType="withEffect">
                                      <p:stCondLst>
                                        <p:cond delay="500"/>
                                      </p:stCondLst>
                                      <p:iterate type="lt">
                                        <p:tmPct val="30000"/>
                                      </p:iterate>
                                      <p:childTnLst>
                                        <p:set>
                                          <p:cBhvr>
                                            <p:cTn id="82" dur="1" fill="hold">
                                              <p:stCondLst>
                                                <p:cond delay="0"/>
                                              </p:stCondLst>
                                            </p:cTn>
                                            <p:tgtEl>
                                              <p:spTgt spid="29"/>
                                            </p:tgtEl>
                                            <p:attrNameLst>
                                              <p:attrName>style.visibility</p:attrName>
                                            </p:attrNameLst>
                                          </p:cBhvr>
                                          <p:to>
                                            <p:strVal val="visible"/>
                                          </p:to>
                                        </p:set>
                                        <p:animEffect transition="in" filter="wipe(left)">
                                          <p:cBhvr>
                                            <p:cTn id="83" dur="50"/>
                                            <p:tgtEl>
                                              <p:spTgt spid="29"/>
                                            </p:tgtEl>
                                          </p:cBhvr>
                                        </p:animEffect>
                                      </p:childTnLst>
                                    </p:cTn>
                                  </p:par>
                                  <p:par>
                                    <p:cTn id="84" presetID="36" presetClass="emph" presetSubtype="0" fill="hold" grpId="1" nodeType="withEffect">
                                      <p:stCondLst>
                                        <p:cond delay="500"/>
                                      </p:stCondLst>
                                      <p:iterate type="lt">
                                        <p:tmPct val="30000"/>
                                      </p:iterate>
                                      <p:childTnLst>
                                        <p:animScale>
                                          <p:cBhvr>
                                            <p:cTn id="85" dur="25" autoRev="1" fill="hold">
                                              <p:stCondLst>
                                                <p:cond delay="0"/>
                                              </p:stCondLst>
                                            </p:cTn>
                                            <p:tgtEl>
                                              <p:spTgt spid="29"/>
                                            </p:tgtEl>
                                          </p:cBhvr>
                                          <p:to x="80000" y="100000"/>
                                        </p:animScale>
                                        <p:anim by="(#ppt_w*0.10)" calcmode="lin" valueType="num">
                                          <p:cBhvr>
                                            <p:cTn id="86" dur="25" autoRev="1" fill="hold">
                                              <p:stCondLst>
                                                <p:cond delay="0"/>
                                              </p:stCondLst>
                                            </p:cTn>
                                            <p:tgtEl>
                                              <p:spTgt spid="29"/>
                                            </p:tgtEl>
                                            <p:attrNameLst>
                                              <p:attrName>ppt_x</p:attrName>
                                            </p:attrNameLst>
                                          </p:cBhvr>
                                        </p:anim>
                                        <p:anim by="(-#ppt_w*0.10)" calcmode="lin" valueType="num">
                                          <p:cBhvr>
                                            <p:cTn id="87" dur="25" autoRev="1" fill="hold">
                                              <p:stCondLst>
                                                <p:cond delay="0"/>
                                              </p:stCondLst>
                                            </p:cTn>
                                            <p:tgtEl>
                                              <p:spTgt spid="29"/>
                                            </p:tgtEl>
                                            <p:attrNameLst>
                                              <p:attrName>ppt_y</p:attrName>
                                            </p:attrNameLst>
                                          </p:cBhvr>
                                        </p:anim>
                                        <p:animRot by="-480000">
                                          <p:cBhvr>
                                            <p:cTn id="88" dur="25" autoRev="1" fill="hold">
                                              <p:stCondLst>
                                                <p:cond delay="0"/>
                                              </p:stCondLst>
                                            </p:cTn>
                                            <p:tgtEl>
                                              <p:spTgt spid="29"/>
                                            </p:tgtEl>
                                            <p:attrNameLst>
                                              <p:attrName>r</p:attrName>
                                            </p:attrNameLst>
                                          </p:cBhvr>
                                        </p:animRot>
                                      </p:childTnLst>
                                    </p:cTn>
                                  </p:par>
                                  <p:par>
                                    <p:cTn id="89" presetID="22" presetClass="entr" presetSubtype="8" fill="hold" grpId="0" nodeType="withEffect">
                                      <p:stCondLst>
                                        <p:cond delay="1000"/>
                                      </p:stCondLst>
                                      <p:iterate type="lt">
                                        <p:tmPct val="30000"/>
                                      </p:iterate>
                                      <p:childTnLst>
                                        <p:set>
                                          <p:cBhvr>
                                            <p:cTn id="90" dur="1" fill="hold">
                                              <p:stCondLst>
                                                <p:cond delay="0"/>
                                              </p:stCondLst>
                                            </p:cTn>
                                            <p:tgtEl>
                                              <p:spTgt spid="30"/>
                                            </p:tgtEl>
                                            <p:attrNameLst>
                                              <p:attrName>style.visibility</p:attrName>
                                            </p:attrNameLst>
                                          </p:cBhvr>
                                          <p:to>
                                            <p:strVal val="visible"/>
                                          </p:to>
                                        </p:set>
                                        <p:animEffect transition="in" filter="wipe(left)">
                                          <p:cBhvr>
                                            <p:cTn id="91" dur="50"/>
                                            <p:tgtEl>
                                              <p:spTgt spid="30"/>
                                            </p:tgtEl>
                                          </p:cBhvr>
                                        </p:animEffect>
                                      </p:childTnLst>
                                    </p:cTn>
                                  </p:par>
                                  <p:par>
                                    <p:cTn id="92" presetID="36" presetClass="emph" presetSubtype="0" fill="hold" grpId="1" nodeType="withEffect">
                                      <p:stCondLst>
                                        <p:cond delay="1000"/>
                                      </p:stCondLst>
                                      <p:iterate type="lt">
                                        <p:tmPct val="30000"/>
                                      </p:iterate>
                                      <p:childTnLst>
                                        <p:animScale>
                                          <p:cBhvr>
                                            <p:cTn id="93" dur="25" autoRev="1" fill="hold">
                                              <p:stCondLst>
                                                <p:cond delay="0"/>
                                              </p:stCondLst>
                                            </p:cTn>
                                            <p:tgtEl>
                                              <p:spTgt spid="30"/>
                                            </p:tgtEl>
                                          </p:cBhvr>
                                          <p:to x="80000" y="100000"/>
                                        </p:animScale>
                                        <p:anim by="(#ppt_w*0.10)" calcmode="lin" valueType="num">
                                          <p:cBhvr>
                                            <p:cTn id="94" dur="25" autoRev="1" fill="hold">
                                              <p:stCondLst>
                                                <p:cond delay="0"/>
                                              </p:stCondLst>
                                            </p:cTn>
                                            <p:tgtEl>
                                              <p:spTgt spid="30"/>
                                            </p:tgtEl>
                                            <p:attrNameLst>
                                              <p:attrName>ppt_x</p:attrName>
                                            </p:attrNameLst>
                                          </p:cBhvr>
                                        </p:anim>
                                        <p:anim by="(-#ppt_w*0.10)" calcmode="lin" valueType="num">
                                          <p:cBhvr>
                                            <p:cTn id="95" dur="25" autoRev="1" fill="hold">
                                              <p:stCondLst>
                                                <p:cond delay="0"/>
                                              </p:stCondLst>
                                            </p:cTn>
                                            <p:tgtEl>
                                              <p:spTgt spid="30"/>
                                            </p:tgtEl>
                                            <p:attrNameLst>
                                              <p:attrName>ppt_y</p:attrName>
                                            </p:attrNameLst>
                                          </p:cBhvr>
                                        </p:anim>
                                        <p:animRot by="-480000">
                                          <p:cBhvr>
                                            <p:cTn id="96" dur="25" autoRev="1" fill="hold">
                                              <p:stCondLst>
                                                <p:cond delay="0"/>
                                              </p:stCondLst>
                                            </p:cTn>
                                            <p:tgtEl>
                                              <p:spTgt spid="30"/>
                                            </p:tgtEl>
                                            <p:attrNameLst>
                                              <p:attrName>r</p:attrName>
                                            </p:attrNameLst>
                                          </p:cBhvr>
                                        </p:animRot>
                                      </p:childTnLst>
                                    </p:cTn>
                                  </p:par>
                                  <p:par>
                                    <p:cTn id="97" presetID="22" presetClass="entr" presetSubtype="8" fill="hold" grpId="0" nodeType="withEffect">
                                      <p:stCondLst>
                                        <p:cond delay="1000"/>
                                      </p:stCondLst>
                                      <p:iterate type="lt">
                                        <p:tmPct val="30000"/>
                                      </p:iterate>
                                      <p:childTnLst>
                                        <p:set>
                                          <p:cBhvr>
                                            <p:cTn id="98" dur="1" fill="hold">
                                              <p:stCondLst>
                                                <p:cond delay="0"/>
                                              </p:stCondLst>
                                            </p:cTn>
                                            <p:tgtEl>
                                              <p:spTgt spid="37"/>
                                            </p:tgtEl>
                                            <p:attrNameLst>
                                              <p:attrName>style.visibility</p:attrName>
                                            </p:attrNameLst>
                                          </p:cBhvr>
                                          <p:to>
                                            <p:strVal val="visible"/>
                                          </p:to>
                                        </p:set>
                                        <p:animEffect transition="in" filter="wipe(left)">
                                          <p:cBhvr>
                                            <p:cTn id="99" dur="50"/>
                                            <p:tgtEl>
                                              <p:spTgt spid="37"/>
                                            </p:tgtEl>
                                          </p:cBhvr>
                                        </p:animEffect>
                                      </p:childTnLst>
                                    </p:cTn>
                                  </p:par>
                                  <p:par>
                                    <p:cTn id="100" presetID="36" presetClass="emph" presetSubtype="0" fill="hold" grpId="1" nodeType="withEffect">
                                      <p:stCondLst>
                                        <p:cond delay="1000"/>
                                      </p:stCondLst>
                                      <p:iterate type="lt">
                                        <p:tmPct val="30000"/>
                                      </p:iterate>
                                      <p:childTnLst>
                                        <p:animScale>
                                          <p:cBhvr>
                                            <p:cTn id="101" dur="25" autoRev="1" fill="hold">
                                              <p:stCondLst>
                                                <p:cond delay="0"/>
                                              </p:stCondLst>
                                            </p:cTn>
                                            <p:tgtEl>
                                              <p:spTgt spid="37"/>
                                            </p:tgtEl>
                                          </p:cBhvr>
                                          <p:to x="80000" y="100000"/>
                                        </p:animScale>
                                        <p:anim by="(#ppt_w*0.10)" calcmode="lin" valueType="num">
                                          <p:cBhvr>
                                            <p:cTn id="102" dur="25" autoRev="1" fill="hold">
                                              <p:stCondLst>
                                                <p:cond delay="0"/>
                                              </p:stCondLst>
                                            </p:cTn>
                                            <p:tgtEl>
                                              <p:spTgt spid="37"/>
                                            </p:tgtEl>
                                            <p:attrNameLst>
                                              <p:attrName>ppt_x</p:attrName>
                                            </p:attrNameLst>
                                          </p:cBhvr>
                                        </p:anim>
                                        <p:anim by="(-#ppt_w*0.10)" calcmode="lin" valueType="num">
                                          <p:cBhvr>
                                            <p:cTn id="103" dur="25" autoRev="1" fill="hold">
                                              <p:stCondLst>
                                                <p:cond delay="0"/>
                                              </p:stCondLst>
                                            </p:cTn>
                                            <p:tgtEl>
                                              <p:spTgt spid="37"/>
                                            </p:tgtEl>
                                            <p:attrNameLst>
                                              <p:attrName>ppt_y</p:attrName>
                                            </p:attrNameLst>
                                          </p:cBhvr>
                                        </p:anim>
                                        <p:animRot by="-480000">
                                          <p:cBhvr>
                                            <p:cTn id="104" dur="25" autoRev="1" fill="hold">
                                              <p:stCondLst>
                                                <p:cond delay="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7" grpId="0" animBg="1"/>
          <p:bldP spid="24" grpId="0" animBg="1"/>
          <p:bldP spid="25" grpId="0" animBg="1"/>
          <p:bldP spid="26" grpId="0" animBg="1"/>
          <p:bldP spid="27" grpId="0" animBg="1"/>
          <p:bldP spid="28" grpId="0"/>
          <p:bldP spid="28" grpId="1"/>
          <p:bldP spid="29" grpId="0"/>
          <p:bldP spid="29" grpId="1"/>
          <p:bldP spid="30" grpId="0"/>
          <p:bldP spid="30" grpId="1"/>
          <p:bldP spid="31" grpId="0" animBg="1"/>
          <p:bldP spid="35" grpId="0" animBg="1"/>
          <p:bldP spid="36" grpId="0" animBg="1"/>
          <p:bldP spid="37" grpId="0"/>
          <p:bldP spid="37"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accel="52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400" fill="hold"/>
                                            <p:tgtEl>
                                              <p:spTgt spid="11"/>
                                            </p:tgtEl>
                                            <p:attrNameLst>
                                              <p:attrName>ppt_x</p:attrName>
                                            </p:attrNameLst>
                                          </p:cBhvr>
                                          <p:tavLst>
                                            <p:tav tm="0">
                                              <p:val>
                                                <p:strVal val="0-#ppt_w/2"/>
                                              </p:val>
                                            </p:tav>
                                            <p:tav tm="100000">
                                              <p:val>
                                                <p:strVal val="#ppt_x"/>
                                              </p:val>
                                            </p:tav>
                                          </p:tavLst>
                                        </p:anim>
                                        <p:anim calcmode="lin" valueType="num">
                                          <p:cBhvr additive="base">
                                            <p:cTn id="12" dur="14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1" accel="5200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400" fill="hold"/>
                                            <p:tgtEl>
                                              <p:spTgt spid="18"/>
                                            </p:tgtEl>
                                            <p:attrNameLst>
                                              <p:attrName>ppt_x</p:attrName>
                                            </p:attrNameLst>
                                          </p:cBhvr>
                                          <p:tavLst>
                                            <p:tav tm="0">
                                              <p:val>
                                                <p:strVal val="#ppt_x"/>
                                              </p:val>
                                            </p:tav>
                                            <p:tav tm="100000">
                                              <p:val>
                                                <p:strVal val="#ppt_x"/>
                                              </p:val>
                                            </p:tav>
                                          </p:tavLst>
                                        </p:anim>
                                        <p:anim calcmode="lin" valueType="num">
                                          <p:cBhvr additive="base">
                                            <p:cTn id="16" dur="14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2" accel="5200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400" fill="hold"/>
                                            <p:tgtEl>
                                              <p:spTgt spid="21"/>
                                            </p:tgtEl>
                                            <p:attrNameLst>
                                              <p:attrName>ppt_x</p:attrName>
                                            </p:attrNameLst>
                                          </p:cBhvr>
                                          <p:tavLst>
                                            <p:tav tm="0">
                                              <p:val>
                                                <p:strVal val="1+#ppt_w/2"/>
                                              </p:val>
                                            </p:tav>
                                            <p:tav tm="100000">
                                              <p:val>
                                                <p:strVal val="#ppt_x"/>
                                              </p:val>
                                            </p:tav>
                                          </p:tavLst>
                                        </p:anim>
                                        <p:anim calcmode="lin" valueType="num">
                                          <p:cBhvr additive="base">
                                            <p:cTn id="20" dur="14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accel="5200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1400" fill="hold"/>
                                            <p:tgtEl>
                                              <p:spTgt spid="32"/>
                                            </p:tgtEl>
                                            <p:attrNameLst>
                                              <p:attrName>ppt_x</p:attrName>
                                            </p:attrNameLst>
                                          </p:cBhvr>
                                          <p:tavLst>
                                            <p:tav tm="0">
                                              <p:val>
                                                <p:strVal val="1+#ppt_w/2"/>
                                              </p:val>
                                            </p:tav>
                                            <p:tav tm="100000">
                                              <p:val>
                                                <p:strVal val="#ppt_x"/>
                                              </p:val>
                                            </p:tav>
                                          </p:tavLst>
                                        </p:anim>
                                        <p:anim calcmode="lin" valueType="num">
                                          <p:cBhvr additive="base">
                                            <p:cTn id="24" dur="1400" fill="hold"/>
                                            <p:tgtEl>
                                              <p:spTgt spid="3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animEffect transition="in" filter="fade">
                                          <p:cBhvr>
                                            <p:cTn id="45" dur="500"/>
                                            <p:tgtEl>
                                              <p:spTgt spid="35"/>
                                            </p:tgtEl>
                                          </p:cBhvr>
                                        </p:animEffect>
                                      </p:childTnLst>
                                    </p:cTn>
                                  </p:par>
                                </p:childTnLst>
                              </p:cTn>
                            </p:par>
                            <p:par>
                              <p:cTn id="46" fill="hold">
                                <p:stCondLst>
                                  <p:cond delay="1000"/>
                                </p:stCondLst>
                                <p:childTnLst>
                                  <p:par>
                                    <p:cTn id="47" presetID="16" presetClass="entr" presetSubtype="37"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barn(outVertical)">
                                          <p:cBhvr>
                                            <p:cTn id="49" dur="500"/>
                                            <p:tgtEl>
                                              <p:spTgt spid="26"/>
                                            </p:tgtEl>
                                          </p:cBhvr>
                                        </p:animEffect>
                                      </p:childTnLst>
                                    </p:cTn>
                                  </p:par>
                                  <p:par>
                                    <p:cTn id="50" presetID="16" presetClass="entr" presetSubtype="37"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arn(outVertical)">
                                          <p:cBhvr>
                                            <p:cTn id="52" dur="500"/>
                                            <p:tgtEl>
                                              <p:spTgt spid="15"/>
                                            </p:tgtEl>
                                          </p:cBhvr>
                                        </p:animEffect>
                                      </p:childTnLst>
                                    </p:cTn>
                                  </p:par>
                                  <p:par>
                                    <p:cTn id="53" presetID="16" presetClass="entr" presetSubtype="37"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outVertical)">
                                          <p:cBhvr>
                                            <p:cTn id="55" dur="500"/>
                                            <p:tgtEl>
                                              <p:spTgt spid="27"/>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500"/>
                                            <p:tgtEl>
                                              <p:spTgt spid="36"/>
                                            </p:tgtEl>
                                          </p:cBhvr>
                                        </p:animEffect>
                                      </p:childTnLst>
                                    </p:cTn>
                                  </p:par>
                                </p:childTnLst>
                              </p:cTn>
                            </p:par>
                            <p:par>
                              <p:cTn id="59" fill="hold">
                                <p:stCondLst>
                                  <p:cond delay="1500"/>
                                </p:stCondLst>
                                <p:childTnLst>
                                  <p:par>
                                    <p:cTn id="60" presetID="21" presetClass="entr" presetSubtype="1" fill="hold" grpId="0"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heel(1)">
                                          <p:cBhvr>
                                            <p:cTn id="62" dur="800"/>
                                            <p:tgtEl>
                                              <p:spTgt spid="10"/>
                                            </p:tgtEl>
                                          </p:cBhvr>
                                        </p:animEffect>
                                      </p:childTnLst>
                                    </p:cTn>
                                  </p:par>
                                  <p:par>
                                    <p:cTn id="63" presetID="21" presetClass="entr" presetSubtype="1" fill="hold" grpId="0" nodeType="withEffect">
                                      <p:stCondLst>
                                        <p:cond delay="200"/>
                                      </p:stCondLst>
                                      <p:childTnLst>
                                        <p:set>
                                          <p:cBhvr>
                                            <p:cTn id="64" dur="1" fill="hold">
                                              <p:stCondLst>
                                                <p:cond delay="0"/>
                                              </p:stCondLst>
                                            </p:cTn>
                                            <p:tgtEl>
                                              <p:spTgt spid="16"/>
                                            </p:tgtEl>
                                            <p:attrNameLst>
                                              <p:attrName>style.visibility</p:attrName>
                                            </p:attrNameLst>
                                          </p:cBhvr>
                                          <p:to>
                                            <p:strVal val="visible"/>
                                          </p:to>
                                        </p:set>
                                        <p:animEffect transition="in" filter="wheel(1)">
                                          <p:cBhvr>
                                            <p:cTn id="65" dur="800"/>
                                            <p:tgtEl>
                                              <p:spTgt spid="16"/>
                                            </p:tgtEl>
                                          </p:cBhvr>
                                        </p:animEffect>
                                      </p:childTnLst>
                                    </p:cTn>
                                  </p:par>
                                  <p:par>
                                    <p:cTn id="66" presetID="21" presetClass="entr" presetSubtype="1" fill="hold" grpId="0" nodeType="withEffect">
                                      <p:stCondLst>
                                        <p:cond delay="400"/>
                                      </p:stCondLst>
                                      <p:childTnLst>
                                        <p:set>
                                          <p:cBhvr>
                                            <p:cTn id="67" dur="1" fill="hold">
                                              <p:stCondLst>
                                                <p:cond delay="0"/>
                                              </p:stCondLst>
                                            </p:cTn>
                                            <p:tgtEl>
                                              <p:spTgt spid="17"/>
                                            </p:tgtEl>
                                            <p:attrNameLst>
                                              <p:attrName>style.visibility</p:attrName>
                                            </p:attrNameLst>
                                          </p:cBhvr>
                                          <p:to>
                                            <p:strVal val="visible"/>
                                          </p:to>
                                        </p:set>
                                        <p:animEffect transition="in" filter="wheel(1)">
                                          <p:cBhvr>
                                            <p:cTn id="68" dur="800"/>
                                            <p:tgtEl>
                                              <p:spTgt spid="17"/>
                                            </p:tgtEl>
                                          </p:cBhvr>
                                        </p:animEffect>
                                      </p:childTnLst>
                                    </p:cTn>
                                  </p:par>
                                  <p:par>
                                    <p:cTn id="69" presetID="21" presetClass="entr" presetSubtype="1" fill="hold" grpId="0" nodeType="withEffect">
                                      <p:stCondLst>
                                        <p:cond delay="400"/>
                                      </p:stCondLst>
                                      <p:childTnLst>
                                        <p:set>
                                          <p:cBhvr>
                                            <p:cTn id="70" dur="1" fill="hold">
                                              <p:stCondLst>
                                                <p:cond delay="0"/>
                                              </p:stCondLst>
                                            </p:cTn>
                                            <p:tgtEl>
                                              <p:spTgt spid="31"/>
                                            </p:tgtEl>
                                            <p:attrNameLst>
                                              <p:attrName>style.visibility</p:attrName>
                                            </p:attrNameLst>
                                          </p:cBhvr>
                                          <p:to>
                                            <p:strVal val="visible"/>
                                          </p:to>
                                        </p:set>
                                        <p:animEffect transition="in" filter="wheel(1)">
                                          <p:cBhvr>
                                            <p:cTn id="71" dur="800"/>
                                            <p:tgtEl>
                                              <p:spTgt spid="31"/>
                                            </p:tgtEl>
                                          </p:cBhvr>
                                        </p:animEffect>
                                      </p:childTnLst>
                                    </p:cTn>
                                  </p:par>
                                </p:childTnLst>
                              </p:cTn>
                            </p:par>
                            <p:par>
                              <p:cTn id="72" fill="hold">
                                <p:stCondLst>
                                  <p:cond delay="2500"/>
                                </p:stCondLst>
                                <p:childTnLst>
                                  <p:par>
                                    <p:cTn id="73" presetID="22" presetClass="entr" presetSubtype="8" fill="hold" grpId="0" nodeType="afterEffect">
                                      <p:stCondLst>
                                        <p:cond delay="0"/>
                                      </p:stCondLst>
                                      <p:iterate type="lt">
                                        <p:tmPct val="30000"/>
                                      </p:iterate>
                                      <p:childTnLst>
                                        <p:set>
                                          <p:cBhvr>
                                            <p:cTn id="74" dur="1" fill="hold">
                                              <p:stCondLst>
                                                <p:cond delay="0"/>
                                              </p:stCondLst>
                                            </p:cTn>
                                            <p:tgtEl>
                                              <p:spTgt spid="28"/>
                                            </p:tgtEl>
                                            <p:attrNameLst>
                                              <p:attrName>style.visibility</p:attrName>
                                            </p:attrNameLst>
                                          </p:cBhvr>
                                          <p:to>
                                            <p:strVal val="visible"/>
                                          </p:to>
                                        </p:set>
                                        <p:animEffect transition="in" filter="wipe(left)">
                                          <p:cBhvr>
                                            <p:cTn id="75" dur="50"/>
                                            <p:tgtEl>
                                              <p:spTgt spid="28"/>
                                            </p:tgtEl>
                                          </p:cBhvr>
                                        </p:animEffect>
                                      </p:childTnLst>
                                    </p:cTn>
                                  </p:par>
                                  <p:par>
                                    <p:cTn id="76" presetID="36" presetClass="emph" presetSubtype="0" fill="hold" grpId="1" nodeType="withEffect">
                                      <p:stCondLst>
                                        <p:cond delay="0"/>
                                      </p:stCondLst>
                                      <p:iterate type="lt">
                                        <p:tmPct val="30000"/>
                                      </p:iterate>
                                      <p:childTnLst>
                                        <p:animScale>
                                          <p:cBhvr>
                                            <p:cTn id="77" dur="25" autoRev="1" fill="hold">
                                              <p:stCondLst>
                                                <p:cond delay="0"/>
                                              </p:stCondLst>
                                            </p:cTn>
                                            <p:tgtEl>
                                              <p:spTgt spid="28"/>
                                            </p:tgtEl>
                                          </p:cBhvr>
                                          <p:to x="80000" y="100000"/>
                                        </p:animScale>
                                        <p:anim by="(#ppt_w*0.10)" calcmode="lin" valueType="num">
                                          <p:cBhvr>
                                            <p:cTn id="78" dur="25" autoRev="1" fill="hold">
                                              <p:stCondLst>
                                                <p:cond delay="0"/>
                                              </p:stCondLst>
                                            </p:cTn>
                                            <p:tgtEl>
                                              <p:spTgt spid="28"/>
                                            </p:tgtEl>
                                            <p:attrNameLst>
                                              <p:attrName>ppt_x</p:attrName>
                                            </p:attrNameLst>
                                          </p:cBhvr>
                                        </p:anim>
                                        <p:anim by="(-#ppt_w*0.10)" calcmode="lin" valueType="num">
                                          <p:cBhvr>
                                            <p:cTn id="79" dur="25" autoRev="1" fill="hold">
                                              <p:stCondLst>
                                                <p:cond delay="0"/>
                                              </p:stCondLst>
                                            </p:cTn>
                                            <p:tgtEl>
                                              <p:spTgt spid="28"/>
                                            </p:tgtEl>
                                            <p:attrNameLst>
                                              <p:attrName>ppt_y</p:attrName>
                                            </p:attrNameLst>
                                          </p:cBhvr>
                                        </p:anim>
                                        <p:animRot by="-480000">
                                          <p:cBhvr>
                                            <p:cTn id="80" dur="25" autoRev="1" fill="hold">
                                              <p:stCondLst>
                                                <p:cond delay="0"/>
                                              </p:stCondLst>
                                            </p:cTn>
                                            <p:tgtEl>
                                              <p:spTgt spid="28"/>
                                            </p:tgtEl>
                                            <p:attrNameLst>
                                              <p:attrName>r</p:attrName>
                                            </p:attrNameLst>
                                          </p:cBhvr>
                                        </p:animRot>
                                      </p:childTnLst>
                                    </p:cTn>
                                  </p:par>
                                  <p:par>
                                    <p:cTn id="81" presetID="22" presetClass="entr" presetSubtype="8" fill="hold" grpId="0" nodeType="withEffect">
                                      <p:stCondLst>
                                        <p:cond delay="500"/>
                                      </p:stCondLst>
                                      <p:iterate type="lt">
                                        <p:tmPct val="30000"/>
                                      </p:iterate>
                                      <p:childTnLst>
                                        <p:set>
                                          <p:cBhvr>
                                            <p:cTn id="82" dur="1" fill="hold">
                                              <p:stCondLst>
                                                <p:cond delay="0"/>
                                              </p:stCondLst>
                                            </p:cTn>
                                            <p:tgtEl>
                                              <p:spTgt spid="29"/>
                                            </p:tgtEl>
                                            <p:attrNameLst>
                                              <p:attrName>style.visibility</p:attrName>
                                            </p:attrNameLst>
                                          </p:cBhvr>
                                          <p:to>
                                            <p:strVal val="visible"/>
                                          </p:to>
                                        </p:set>
                                        <p:animEffect transition="in" filter="wipe(left)">
                                          <p:cBhvr>
                                            <p:cTn id="83" dur="50"/>
                                            <p:tgtEl>
                                              <p:spTgt spid="29"/>
                                            </p:tgtEl>
                                          </p:cBhvr>
                                        </p:animEffect>
                                      </p:childTnLst>
                                    </p:cTn>
                                  </p:par>
                                  <p:par>
                                    <p:cTn id="84" presetID="36" presetClass="emph" presetSubtype="0" fill="hold" grpId="1" nodeType="withEffect">
                                      <p:stCondLst>
                                        <p:cond delay="500"/>
                                      </p:stCondLst>
                                      <p:iterate type="lt">
                                        <p:tmPct val="30000"/>
                                      </p:iterate>
                                      <p:childTnLst>
                                        <p:animScale>
                                          <p:cBhvr>
                                            <p:cTn id="85" dur="25" autoRev="1" fill="hold">
                                              <p:stCondLst>
                                                <p:cond delay="0"/>
                                              </p:stCondLst>
                                            </p:cTn>
                                            <p:tgtEl>
                                              <p:spTgt spid="29"/>
                                            </p:tgtEl>
                                          </p:cBhvr>
                                          <p:to x="80000" y="100000"/>
                                        </p:animScale>
                                        <p:anim by="(#ppt_w*0.10)" calcmode="lin" valueType="num">
                                          <p:cBhvr>
                                            <p:cTn id="86" dur="25" autoRev="1" fill="hold">
                                              <p:stCondLst>
                                                <p:cond delay="0"/>
                                              </p:stCondLst>
                                            </p:cTn>
                                            <p:tgtEl>
                                              <p:spTgt spid="29"/>
                                            </p:tgtEl>
                                            <p:attrNameLst>
                                              <p:attrName>ppt_x</p:attrName>
                                            </p:attrNameLst>
                                          </p:cBhvr>
                                        </p:anim>
                                        <p:anim by="(-#ppt_w*0.10)" calcmode="lin" valueType="num">
                                          <p:cBhvr>
                                            <p:cTn id="87" dur="25" autoRev="1" fill="hold">
                                              <p:stCondLst>
                                                <p:cond delay="0"/>
                                              </p:stCondLst>
                                            </p:cTn>
                                            <p:tgtEl>
                                              <p:spTgt spid="29"/>
                                            </p:tgtEl>
                                            <p:attrNameLst>
                                              <p:attrName>ppt_y</p:attrName>
                                            </p:attrNameLst>
                                          </p:cBhvr>
                                        </p:anim>
                                        <p:animRot by="-480000">
                                          <p:cBhvr>
                                            <p:cTn id="88" dur="25" autoRev="1" fill="hold">
                                              <p:stCondLst>
                                                <p:cond delay="0"/>
                                              </p:stCondLst>
                                            </p:cTn>
                                            <p:tgtEl>
                                              <p:spTgt spid="29"/>
                                            </p:tgtEl>
                                            <p:attrNameLst>
                                              <p:attrName>r</p:attrName>
                                            </p:attrNameLst>
                                          </p:cBhvr>
                                        </p:animRot>
                                      </p:childTnLst>
                                    </p:cTn>
                                  </p:par>
                                  <p:par>
                                    <p:cTn id="89" presetID="22" presetClass="entr" presetSubtype="8" fill="hold" grpId="0" nodeType="withEffect">
                                      <p:stCondLst>
                                        <p:cond delay="1000"/>
                                      </p:stCondLst>
                                      <p:iterate type="lt">
                                        <p:tmPct val="30000"/>
                                      </p:iterate>
                                      <p:childTnLst>
                                        <p:set>
                                          <p:cBhvr>
                                            <p:cTn id="90" dur="1" fill="hold">
                                              <p:stCondLst>
                                                <p:cond delay="0"/>
                                              </p:stCondLst>
                                            </p:cTn>
                                            <p:tgtEl>
                                              <p:spTgt spid="30"/>
                                            </p:tgtEl>
                                            <p:attrNameLst>
                                              <p:attrName>style.visibility</p:attrName>
                                            </p:attrNameLst>
                                          </p:cBhvr>
                                          <p:to>
                                            <p:strVal val="visible"/>
                                          </p:to>
                                        </p:set>
                                        <p:animEffect transition="in" filter="wipe(left)">
                                          <p:cBhvr>
                                            <p:cTn id="91" dur="50"/>
                                            <p:tgtEl>
                                              <p:spTgt spid="30"/>
                                            </p:tgtEl>
                                          </p:cBhvr>
                                        </p:animEffect>
                                      </p:childTnLst>
                                    </p:cTn>
                                  </p:par>
                                  <p:par>
                                    <p:cTn id="92" presetID="36" presetClass="emph" presetSubtype="0" fill="hold" grpId="1" nodeType="withEffect">
                                      <p:stCondLst>
                                        <p:cond delay="1000"/>
                                      </p:stCondLst>
                                      <p:iterate type="lt">
                                        <p:tmPct val="30000"/>
                                      </p:iterate>
                                      <p:childTnLst>
                                        <p:animScale>
                                          <p:cBhvr>
                                            <p:cTn id="93" dur="25" autoRev="1" fill="hold">
                                              <p:stCondLst>
                                                <p:cond delay="0"/>
                                              </p:stCondLst>
                                            </p:cTn>
                                            <p:tgtEl>
                                              <p:spTgt spid="30"/>
                                            </p:tgtEl>
                                          </p:cBhvr>
                                          <p:to x="80000" y="100000"/>
                                        </p:animScale>
                                        <p:anim by="(#ppt_w*0.10)" calcmode="lin" valueType="num">
                                          <p:cBhvr>
                                            <p:cTn id="94" dur="25" autoRev="1" fill="hold">
                                              <p:stCondLst>
                                                <p:cond delay="0"/>
                                              </p:stCondLst>
                                            </p:cTn>
                                            <p:tgtEl>
                                              <p:spTgt spid="30"/>
                                            </p:tgtEl>
                                            <p:attrNameLst>
                                              <p:attrName>ppt_x</p:attrName>
                                            </p:attrNameLst>
                                          </p:cBhvr>
                                        </p:anim>
                                        <p:anim by="(-#ppt_w*0.10)" calcmode="lin" valueType="num">
                                          <p:cBhvr>
                                            <p:cTn id="95" dur="25" autoRev="1" fill="hold">
                                              <p:stCondLst>
                                                <p:cond delay="0"/>
                                              </p:stCondLst>
                                            </p:cTn>
                                            <p:tgtEl>
                                              <p:spTgt spid="30"/>
                                            </p:tgtEl>
                                            <p:attrNameLst>
                                              <p:attrName>ppt_y</p:attrName>
                                            </p:attrNameLst>
                                          </p:cBhvr>
                                        </p:anim>
                                        <p:animRot by="-480000">
                                          <p:cBhvr>
                                            <p:cTn id="96" dur="25" autoRev="1" fill="hold">
                                              <p:stCondLst>
                                                <p:cond delay="0"/>
                                              </p:stCondLst>
                                            </p:cTn>
                                            <p:tgtEl>
                                              <p:spTgt spid="30"/>
                                            </p:tgtEl>
                                            <p:attrNameLst>
                                              <p:attrName>r</p:attrName>
                                            </p:attrNameLst>
                                          </p:cBhvr>
                                        </p:animRot>
                                      </p:childTnLst>
                                    </p:cTn>
                                  </p:par>
                                  <p:par>
                                    <p:cTn id="97" presetID="22" presetClass="entr" presetSubtype="8" fill="hold" grpId="0" nodeType="withEffect">
                                      <p:stCondLst>
                                        <p:cond delay="1000"/>
                                      </p:stCondLst>
                                      <p:iterate type="lt">
                                        <p:tmPct val="30000"/>
                                      </p:iterate>
                                      <p:childTnLst>
                                        <p:set>
                                          <p:cBhvr>
                                            <p:cTn id="98" dur="1" fill="hold">
                                              <p:stCondLst>
                                                <p:cond delay="0"/>
                                              </p:stCondLst>
                                            </p:cTn>
                                            <p:tgtEl>
                                              <p:spTgt spid="37"/>
                                            </p:tgtEl>
                                            <p:attrNameLst>
                                              <p:attrName>style.visibility</p:attrName>
                                            </p:attrNameLst>
                                          </p:cBhvr>
                                          <p:to>
                                            <p:strVal val="visible"/>
                                          </p:to>
                                        </p:set>
                                        <p:animEffect transition="in" filter="wipe(left)">
                                          <p:cBhvr>
                                            <p:cTn id="99" dur="50"/>
                                            <p:tgtEl>
                                              <p:spTgt spid="37"/>
                                            </p:tgtEl>
                                          </p:cBhvr>
                                        </p:animEffect>
                                      </p:childTnLst>
                                    </p:cTn>
                                  </p:par>
                                  <p:par>
                                    <p:cTn id="100" presetID="36" presetClass="emph" presetSubtype="0" fill="hold" grpId="1" nodeType="withEffect">
                                      <p:stCondLst>
                                        <p:cond delay="1000"/>
                                      </p:stCondLst>
                                      <p:iterate type="lt">
                                        <p:tmPct val="30000"/>
                                      </p:iterate>
                                      <p:childTnLst>
                                        <p:animScale>
                                          <p:cBhvr>
                                            <p:cTn id="101" dur="25" autoRev="1" fill="hold">
                                              <p:stCondLst>
                                                <p:cond delay="0"/>
                                              </p:stCondLst>
                                            </p:cTn>
                                            <p:tgtEl>
                                              <p:spTgt spid="37"/>
                                            </p:tgtEl>
                                          </p:cBhvr>
                                          <p:to x="80000" y="100000"/>
                                        </p:animScale>
                                        <p:anim by="(#ppt_w*0.10)" calcmode="lin" valueType="num">
                                          <p:cBhvr>
                                            <p:cTn id="102" dur="25" autoRev="1" fill="hold">
                                              <p:stCondLst>
                                                <p:cond delay="0"/>
                                              </p:stCondLst>
                                            </p:cTn>
                                            <p:tgtEl>
                                              <p:spTgt spid="37"/>
                                            </p:tgtEl>
                                            <p:attrNameLst>
                                              <p:attrName>ppt_x</p:attrName>
                                            </p:attrNameLst>
                                          </p:cBhvr>
                                        </p:anim>
                                        <p:anim by="(-#ppt_w*0.10)" calcmode="lin" valueType="num">
                                          <p:cBhvr>
                                            <p:cTn id="103" dur="25" autoRev="1" fill="hold">
                                              <p:stCondLst>
                                                <p:cond delay="0"/>
                                              </p:stCondLst>
                                            </p:cTn>
                                            <p:tgtEl>
                                              <p:spTgt spid="37"/>
                                            </p:tgtEl>
                                            <p:attrNameLst>
                                              <p:attrName>ppt_y</p:attrName>
                                            </p:attrNameLst>
                                          </p:cBhvr>
                                        </p:anim>
                                        <p:animRot by="-480000">
                                          <p:cBhvr>
                                            <p:cTn id="104" dur="25" autoRev="1" fill="hold">
                                              <p:stCondLst>
                                                <p:cond delay="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7" grpId="0" animBg="1"/>
          <p:bldP spid="24" grpId="0" animBg="1"/>
          <p:bldP spid="25" grpId="0" animBg="1"/>
          <p:bldP spid="26" grpId="0" animBg="1"/>
          <p:bldP spid="27" grpId="0" animBg="1"/>
          <p:bldP spid="28" grpId="0"/>
          <p:bldP spid="28" grpId="1"/>
          <p:bldP spid="29" grpId="0"/>
          <p:bldP spid="29" grpId="1"/>
          <p:bldP spid="30" grpId="0"/>
          <p:bldP spid="30" grpId="1"/>
          <p:bldP spid="31" grpId="0" animBg="1"/>
          <p:bldP spid="35" grpId="0" animBg="1"/>
          <p:bldP spid="36" grpId="0" animBg="1"/>
          <p:bldP spid="37" grpId="0"/>
          <p:bldP spid="37" grpId="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05" y="-1240"/>
            <a:ext cx="12192000" cy="6858000"/>
          </a:xfrm>
          <a:prstGeom prst="rect">
            <a:avLst/>
          </a:prstGeom>
          <a:solidFill>
            <a:srgbClr val="1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30937" b="24999"/>
          <a:stretch>
            <a:fillRect/>
          </a:stretch>
        </p:blipFill>
        <p:spPr>
          <a:xfrm>
            <a:off x="0" y="1638300"/>
            <a:ext cx="12192000" cy="3581400"/>
          </a:xfrm>
          <a:prstGeom prst="rect">
            <a:avLst/>
          </a:prstGeom>
        </p:spPr>
      </p:pic>
      <p:sp>
        <p:nvSpPr>
          <p:cNvPr id="7" name="矩形 6"/>
          <p:cNvSpPr/>
          <p:nvPr/>
        </p:nvSpPr>
        <p:spPr>
          <a:xfrm>
            <a:off x="-2205" y="2362200"/>
            <a:ext cx="12187592" cy="2108200"/>
          </a:xfrm>
          <a:prstGeom prst="rect">
            <a:avLst/>
          </a:prstGeom>
          <a:solidFill>
            <a:srgbClr val="2B7A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03238" y="2938420"/>
            <a:ext cx="2967479" cy="923201"/>
          </a:xfrm>
          <a:prstGeom prst="rect">
            <a:avLst/>
          </a:prstGeom>
        </p:spPr>
        <p:txBody>
          <a:bodyPr wrap="none">
            <a:spAutoFit/>
          </a:bodyPr>
          <a:lstStyle/>
          <a:p>
            <a:pPr defTabSz="914400">
              <a:defRPr/>
            </a:pPr>
            <a:r>
              <a:rPr lang="en-US" altLang="zh-CN" sz="5400" b="1" i="1" kern="0" dirty="0">
                <a:solidFill>
                  <a:schemeClr val="bg1"/>
                </a:solidFill>
                <a:latin typeface="Noto Sans S Chinese Bold" panose="020B0800000000000000" pitchFamily="34" charset="-122"/>
                <a:ea typeface="Noto Sans S Chinese Bold" panose="020B0800000000000000" pitchFamily="34" charset="-122"/>
              </a:rPr>
              <a:t>PART 03</a:t>
            </a:r>
            <a:endParaRPr lang="zh-CN" altLang="en-US" sz="7200" b="1" i="1" kern="0" dirty="0">
              <a:solidFill>
                <a:schemeClr val="bg1"/>
              </a:solidFill>
              <a:latin typeface="Noto Sans S Chinese Bold" panose="020B0800000000000000" pitchFamily="34" charset="-122"/>
              <a:ea typeface="Noto Sans S Chinese Bold" panose="020B0800000000000000" pitchFamily="34" charset="-122"/>
            </a:endParaRPr>
          </a:p>
        </p:txBody>
      </p:sp>
      <p:sp>
        <p:nvSpPr>
          <p:cNvPr id="9" name="文本框 8"/>
          <p:cNvSpPr txBox="1"/>
          <p:nvPr/>
        </p:nvSpPr>
        <p:spPr>
          <a:xfrm>
            <a:off x="5776238" y="3000836"/>
            <a:ext cx="5007629" cy="769263"/>
          </a:xfrm>
          <a:prstGeom prst="rect">
            <a:avLst/>
          </a:prstGeom>
          <a:noFill/>
        </p:spPr>
        <p:txBody>
          <a:bodyPr wrap="square" rtlCol="0">
            <a:spAutoFit/>
          </a:bodyPr>
          <a:lstStyle/>
          <a:p>
            <a:pPr algn="l" fontAlgn="auto">
              <a:lnSpc>
                <a:spcPct val="100000"/>
              </a:lnSpc>
            </a:pPr>
            <a:r>
              <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rPr>
              <a:t>点击添加标题</a:t>
            </a:r>
            <a:endPar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2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2"/>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10" name="文本框 26"/>
          <p:cNvSpPr txBox="1"/>
          <p:nvPr/>
        </p:nvSpPr>
        <p:spPr>
          <a:xfrm>
            <a:off x="5211236" y="2518417"/>
            <a:ext cx="3092518" cy="1556989"/>
          </a:xfrm>
          <a:prstGeom prst="rect">
            <a:avLst/>
          </a:prstGeom>
          <a:noFill/>
        </p:spPr>
        <p:txBody>
          <a:bodyPr wrap="square" rtlCol="0">
            <a:spAutoFit/>
          </a:bodyPr>
          <a:lstStyle/>
          <a:p>
            <a:r>
              <a:rPr lang="en-US" altLang="zh-CN" sz="4400" spc="100" dirty="0">
                <a:solidFill>
                  <a:schemeClr val="bg1">
                    <a:lumMod val="50000"/>
                  </a:schemeClr>
                </a:solidFill>
                <a:latin typeface="Noto Sans S Chinese Bold" panose="020B0800000000000000" pitchFamily="34" charset="-122"/>
                <a:ea typeface="Noto Sans S Chinese Bold" panose="020B0800000000000000" pitchFamily="34" charset="-122"/>
              </a:rPr>
              <a:t>1</a:t>
            </a:r>
            <a:r>
              <a:rPr lang="en-US" altLang="zh-CN" sz="1600" spc="100" dirty="0">
                <a:solidFill>
                  <a:schemeClr val="bg1">
                    <a:lumMod val="50000"/>
                  </a:schemeClr>
                </a:solidFill>
                <a:latin typeface="Noto Sans S Chinese Bold" panose="020B0800000000000000" pitchFamily="34" charset="-122"/>
                <a:ea typeface="Noto Sans S Chinese Bold" panose="020B0800000000000000" pitchFamily="34" charset="-122"/>
              </a:rPr>
              <a:t>.</a:t>
            </a:r>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      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      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just">
              <a:lnSpc>
                <a:spcPct val="120000"/>
              </a:lnSpc>
            </a:pPr>
            <a:endParaRPr lang="zh-CN" altLang="en-US" sz="1600" spc="100" dirty="0">
              <a:solidFill>
                <a:schemeClr val="bg1">
                  <a:lumMod val="50000"/>
                </a:schemeClr>
              </a:solidFill>
              <a:latin typeface="Calibri Light" panose="020F0302020204030204" pitchFamily="34" charset="0"/>
              <a:ea typeface="Adobe 繁黑體 Std B" panose="020B0700000000000000" pitchFamily="34" charset="-128"/>
            </a:endParaRPr>
          </a:p>
        </p:txBody>
      </p:sp>
      <p:sp>
        <p:nvSpPr>
          <p:cNvPr id="11" name="文本框 29"/>
          <p:cNvSpPr txBox="1"/>
          <p:nvPr/>
        </p:nvSpPr>
        <p:spPr>
          <a:xfrm>
            <a:off x="5211236" y="4003342"/>
            <a:ext cx="3092518" cy="1556989"/>
          </a:xfrm>
          <a:prstGeom prst="rect">
            <a:avLst/>
          </a:prstGeom>
          <a:noFill/>
        </p:spPr>
        <p:txBody>
          <a:bodyPr wrap="square" rtlCol="0">
            <a:spAutoFit/>
          </a:bodyPr>
          <a:lstStyle/>
          <a:p>
            <a:r>
              <a:rPr lang="en-US" altLang="zh-CN" sz="4400" spc="100" dirty="0">
                <a:solidFill>
                  <a:schemeClr val="bg1">
                    <a:lumMod val="50000"/>
                  </a:schemeClr>
                </a:solidFill>
                <a:latin typeface="Noto Sans S Chinese Bold" panose="020B0800000000000000" pitchFamily="34" charset="-122"/>
                <a:ea typeface="Noto Sans S Chinese Bold" panose="020B0800000000000000" pitchFamily="34" charset="-122"/>
              </a:rPr>
              <a:t>2</a:t>
            </a:r>
            <a:r>
              <a:rPr lang="en-US" altLang="zh-CN" sz="1600" spc="100" dirty="0">
                <a:solidFill>
                  <a:schemeClr val="bg1">
                    <a:lumMod val="50000"/>
                  </a:schemeClr>
                </a:solidFill>
                <a:latin typeface="Noto Sans S Chinese Bold" panose="020B0800000000000000" pitchFamily="34" charset="-122"/>
                <a:ea typeface="Noto Sans S Chinese Bold" panose="020B0800000000000000" pitchFamily="34" charset="-122"/>
              </a:rPr>
              <a:t>.</a:t>
            </a:r>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      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      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just">
              <a:lnSpc>
                <a:spcPct val="120000"/>
              </a:lnSpc>
            </a:pPr>
            <a:endParaRPr lang="zh-CN" altLang="en-US" sz="1600" spc="100" dirty="0">
              <a:solidFill>
                <a:schemeClr val="bg1">
                  <a:lumMod val="50000"/>
                </a:schemeClr>
              </a:solidFill>
              <a:latin typeface="Calibri Light" panose="020F0302020204030204" pitchFamily="34" charset="0"/>
              <a:ea typeface="Adobe 繁黑體 Std B" panose="020B0700000000000000" pitchFamily="34" charset="-128"/>
            </a:endParaRPr>
          </a:p>
        </p:txBody>
      </p:sp>
      <p:sp>
        <p:nvSpPr>
          <p:cNvPr id="12" name="文本框 30"/>
          <p:cNvSpPr txBox="1"/>
          <p:nvPr/>
        </p:nvSpPr>
        <p:spPr>
          <a:xfrm>
            <a:off x="8300194" y="2518417"/>
            <a:ext cx="3092518" cy="1556989"/>
          </a:xfrm>
          <a:prstGeom prst="rect">
            <a:avLst/>
          </a:prstGeom>
          <a:noFill/>
        </p:spPr>
        <p:txBody>
          <a:bodyPr wrap="square" rtlCol="0">
            <a:spAutoFit/>
          </a:bodyPr>
          <a:lstStyle/>
          <a:p>
            <a:r>
              <a:rPr lang="en-US" altLang="zh-CN" sz="4400" spc="100" dirty="0">
                <a:solidFill>
                  <a:schemeClr val="bg1">
                    <a:lumMod val="50000"/>
                  </a:schemeClr>
                </a:solidFill>
                <a:latin typeface="Noto Sans S Chinese Bold" panose="020B0800000000000000" pitchFamily="34" charset="-122"/>
                <a:ea typeface="Noto Sans S Chinese Bold" panose="020B0800000000000000" pitchFamily="34" charset="-122"/>
              </a:rPr>
              <a:t>3</a:t>
            </a:r>
            <a:r>
              <a:rPr lang="en-US" altLang="zh-CN" sz="1600" spc="100" dirty="0">
                <a:solidFill>
                  <a:schemeClr val="bg1">
                    <a:lumMod val="50000"/>
                  </a:schemeClr>
                </a:solidFill>
                <a:latin typeface="Noto Sans S Chinese Bold" panose="020B0800000000000000" pitchFamily="34" charset="-122"/>
                <a:ea typeface="Noto Sans S Chinese Bold" panose="020B0800000000000000" pitchFamily="34" charset="-122"/>
              </a:rPr>
              <a:t>.</a:t>
            </a:r>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      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      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just">
              <a:lnSpc>
                <a:spcPct val="120000"/>
              </a:lnSpc>
            </a:pPr>
            <a:endParaRPr lang="zh-CN" altLang="en-US" sz="1600" spc="100" dirty="0">
              <a:solidFill>
                <a:schemeClr val="bg1">
                  <a:lumMod val="50000"/>
                </a:schemeClr>
              </a:solidFill>
              <a:latin typeface="Calibri Light" panose="020F0302020204030204" pitchFamily="34" charset="0"/>
              <a:ea typeface="Adobe 繁黑體 Std B" panose="020B0700000000000000" pitchFamily="34" charset="-128"/>
            </a:endParaRPr>
          </a:p>
        </p:txBody>
      </p:sp>
      <p:sp>
        <p:nvSpPr>
          <p:cNvPr id="13" name="文本框 30"/>
          <p:cNvSpPr txBox="1"/>
          <p:nvPr/>
        </p:nvSpPr>
        <p:spPr>
          <a:xfrm>
            <a:off x="8277072" y="4003342"/>
            <a:ext cx="3092518" cy="1556989"/>
          </a:xfrm>
          <a:prstGeom prst="rect">
            <a:avLst/>
          </a:prstGeom>
          <a:noFill/>
        </p:spPr>
        <p:txBody>
          <a:bodyPr wrap="square" rtlCol="0">
            <a:spAutoFit/>
          </a:bodyPr>
          <a:lstStyle/>
          <a:p>
            <a:r>
              <a:rPr lang="en-US" altLang="zh-CN" sz="4400" spc="100" dirty="0">
                <a:solidFill>
                  <a:schemeClr val="bg1">
                    <a:lumMod val="50000"/>
                  </a:schemeClr>
                </a:solidFill>
                <a:latin typeface="Noto Sans S Chinese Bold" panose="020B0800000000000000" pitchFamily="34" charset="-122"/>
                <a:ea typeface="Noto Sans S Chinese Bold" panose="020B0800000000000000" pitchFamily="34" charset="-122"/>
              </a:rPr>
              <a:t>4</a:t>
            </a:r>
            <a:r>
              <a:rPr lang="en-US" altLang="zh-CN" sz="1600" spc="100" dirty="0">
                <a:solidFill>
                  <a:schemeClr val="bg1">
                    <a:lumMod val="50000"/>
                  </a:schemeClr>
                </a:solidFill>
                <a:latin typeface="Noto Sans S Chinese Bold" panose="020B0800000000000000" pitchFamily="34" charset="-122"/>
                <a:ea typeface="Noto Sans S Chinese Bold" panose="020B0800000000000000" pitchFamily="34" charset="-122"/>
              </a:rPr>
              <a:t>.</a:t>
            </a:r>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      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      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just">
              <a:lnSpc>
                <a:spcPct val="120000"/>
              </a:lnSpc>
            </a:pPr>
            <a:endParaRPr lang="zh-CN" altLang="en-US" sz="1600" spc="100" dirty="0">
              <a:solidFill>
                <a:schemeClr val="bg1">
                  <a:lumMod val="50000"/>
                </a:schemeClr>
              </a:solidFill>
              <a:latin typeface="Calibri Light" panose="020F0302020204030204" pitchFamily="34" charset="0"/>
              <a:ea typeface="Adobe 繁黑體 Std B" panose="020B0700000000000000" pitchFamily="34" charset="-128"/>
            </a:endParaRPr>
          </a:p>
        </p:txBody>
      </p:sp>
      <p:sp>
        <p:nvSpPr>
          <p:cNvPr id="14" name="Arc 9"/>
          <p:cNvSpPr/>
          <p:nvPr/>
        </p:nvSpPr>
        <p:spPr>
          <a:xfrm>
            <a:off x="1225112" y="2391497"/>
            <a:ext cx="3256796" cy="3256796"/>
          </a:xfrm>
          <a:prstGeom prst="arc">
            <a:avLst>
              <a:gd name="adj1" fmla="val 16178588"/>
              <a:gd name="adj2" fmla="val 3649785"/>
            </a:avLst>
          </a:prstGeom>
          <a:ln w="254000">
            <a:solidFill>
              <a:srgbClr val="2B7A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Noto Sans S Chinese Bold" panose="020B0800000000000000" pitchFamily="34" charset="-122"/>
            </a:endParaRPr>
          </a:p>
        </p:txBody>
      </p:sp>
      <p:sp>
        <p:nvSpPr>
          <p:cNvPr id="15" name="Arc 10"/>
          <p:cNvSpPr/>
          <p:nvPr/>
        </p:nvSpPr>
        <p:spPr>
          <a:xfrm>
            <a:off x="1496512" y="2662898"/>
            <a:ext cx="2713997" cy="2713997"/>
          </a:xfrm>
          <a:prstGeom prst="arc">
            <a:avLst>
              <a:gd name="adj1" fmla="val 16200006"/>
              <a:gd name="adj2" fmla="val 5273743"/>
            </a:avLst>
          </a:prstGeom>
          <a:ln w="254000">
            <a:solidFill>
              <a:srgbClr val="2B7A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Noto Sans S Chinese Bold" panose="020B0800000000000000" pitchFamily="34" charset="-122"/>
            </a:endParaRPr>
          </a:p>
        </p:txBody>
      </p:sp>
      <p:sp>
        <p:nvSpPr>
          <p:cNvPr id="16" name="Arc 12"/>
          <p:cNvSpPr/>
          <p:nvPr/>
        </p:nvSpPr>
        <p:spPr>
          <a:xfrm>
            <a:off x="1765626" y="2932011"/>
            <a:ext cx="2175768" cy="2175768"/>
          </a:xfrm>
          <a:prstGeom prst="arc">
            <a:avLst>
              <a:gd name="adj1" fmla="val 16200000"/>
              <a:gd name="adj2" fmla="val 7316301"/>
            </a:avLst>
          </a:prstGeom>
          <a:ln w="254000">
            <a:solidFill>
              <a:srgbClr val="2B7A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Noto Sans S Chinese Bold" panose="020B0800000000000000" pitchFamily="34" charset="-122"/>
            </a:endParaRPr>
          </a:p>
        </p:txBody>
      </p:sp>
      <p:sp>
        <p:nvSpPr>
          <p:cNvPr id="17" name="Arc 13"/>
          <p:cNvSpPr/>
          <p:nvPr/>
        </p:nvSpPr>
        <p:spPr>
          <a:xfrm>
            <a:off x="2035311" y="3201697"/>
            <a:ext cx="1636397" cy="1636397"/>
          </a:xfrm>
          <a:prstGeom prst="arc">
            <a:avLst>
              <a:gd name="adj1" fmla="val 16201532"/>
              <a:gd name="adj2" fmla="val 9499492"/>
            </a:avLst>
          </a:prstGeom>
          <a:ln w="254000">
            <a:solidFill>
              <a:srgbClr val="2B7A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Noto Sans S Chinese Bold" panose="020B0800000000000000" pitchFamily="34" charset="-122"/>
            </a:endParaRPr>
          </a:p>
        </p:txBody>
      </p:sp>
      <p:sp>
        <p:nvSpPr>
          <p:cNvPr id="18" name="TextBox 15"/>
          <p:cNvSpPr txBox="1"/>
          <p:nvPr/>
        </p:nvSpPr>
        <p:spPr>
          <a:xfrm>
            <a:off x="2379038" y="2281344"/>
            <a:ext cx="458780" cy="246221"/>
          </a:xfrm>
          <a:prstGeom prst="rect">
            <a:avLst/>
          </a:prstGeom>
          <a:noFill/>
        </p:spPr>
        <p:txBody>
          <a:bodyPr wrap="none" rtlCol="0">
            <a:spAutoFit/>
          </a:bodyPr>
          <a:lstStyle/>
          <a:p>
            <a:r>
              <a:rPr lang="en-US" sz="1000" b="1" dirty="0">
                <a:solidFill>
                  <a:schemeClr val="bg1">
                    <a:lumMod val="50000"/>
                  </a:schemeClr>
                </a:solidFill>
                <a:latin typeface="Noto Sans S Chinese Bold" panose="020B0800000000000000" pitchFamily="34" charset="-122"/>
                <a:ea typeface="Noto Sans S Chinese Bold" panose="020B0800000000000000" pitchFamily="34" charset="-122"/>
                <a:cs typeface="Open Sans" pitchFamily="34" charset="0"/>
              </a:rPr>
              <a:t>85%</a:t>
            </a:r>
            <a:endParaRPr lang="en-US" sz="1000" b="1" dirty="0">
              <a:solidFill>
                <a:schemeClr val="bg1">
                  <a:lumMod val="50000"/>
                </a:schemeClr>
              </a:solidFill>
              <a:latin typeface="Noto Sans S Chinese Bold" panose="020B0800000000000000" pitchFamily="34" charset="-122"/>
              <a:ea typeface="Noto Sans S Chinese Bold" panose="020B0800000000000000" pitchFamily="34" charset="-122"/>
              <a:cs typeface="Open Sans" pitchFamily="34" charset="0"/>
            </a:endParaRPr>
          </a:p>
        </p:txBody>
      </p:sp>
      <p:sp>
        <p:nvSpPr>
          <p:cNvPr id="19" name="TextBox 16"/>
          <p:cNvSpPr txBox="1"/>
          <p:nvPr/>
        </p:nvSpPr>
        <p:spPr>
          <a:xfrm>
            <a:off x="2379038" y="2550469"/>
            <a:ext cx="458780" cy="246221"/>
          </a:xfrm>
          <a:prstGeom prst="rect">
            <a:avLst/>
          </a:prstGeom>
          <a:noFill/>
        </p:spPr>
        <p:txBody>
          <a:bodyPr wrap="none" rtlCol="0">
            <a:spAutoFit/>
          </a:bodyPr>
          <a:lstStyle/>
          <a:p>
            <a:r>
              <a:rPr lang="en-US" sz="1000" b="1" dirty="0">
                <a:solidFill>
                  <a:schemeClr val="bg1">
                    <a:lumMod val="50000"/>
                  </a:schemeClr>
                </a:solidFill>
                <a:latin typeface="Noto Sans S Chinese Bold" panose="020B0800000000000000" pitchFamily="34" charset="-122"/>
                <a:ea typeface="Noto Sans S Chinese Bold" panose="020B0800000000000000" pitchFamily="34" charset="-122"/>
                <a:cs typeface="Open Sans" pitchFamily="34" charset="0"/>
              </a:rPr>
              <a:t>63%</a:t>
            </a:r>
            <a:endParaRPr lang="en-US" sz="1000" b="1" dirty="0">
              <a:solidFill>
                <a:schemeClr val="bg1">
                  <a:lumMod val="50000"/>
                </a:schemeClr>
              </a:solidFill>
              <a:latin typeface="Noto Sans S Chinese Bold" panose="020B0800000000000000" pitchFamily="34" charset="-122"/>
              <a:ea typeface="Noto Sans S Chinese Bold" panose="020B0800000000000000" pitchFamily="34" charset="-122"/>
              <a:cs typeface="Open Sans" pitchFamily="34" charset="0"/>
            </a:endParaRPr>
          </a:p>
        </p:txBody>
      </p:sp>
      <p:sp>
        <p:nvSpPr>
          <p:cNvPr id="20" name="TextBox 17"/>
          <p:cNvSpPr txBox="1"/>
          <p:nvPr/>
        </p:nvSpPr>
        <p:spPr>
          <a:xfrm>
            <a:off x="2379038" y="2819833"/>
            <a:ext cx="458780" cy="246221"/>
          </a:xfrm>
          <a:prstGeom prst="rect">
            <a:avLst/>
          </a:prstGeom>
          <a:noFill/>
        </p:spPr>
        <p:txBody>
          <a:bodyPr wrap="none" rtlCol="0">
            <a:spAutoFit/>
          </a:bodyPr>
          <a:lstStyle/>
          <a:p>
            <a:r>
              <a:rPr lang="en-US" sz="1000" b="1" dirty="0">
                <a:solidFill>
                  <a:schemeClr val="bg1">
                    <a:lumMod val="50000"/>
                  </a:schemeClr>
                </a:solidFill>
                <a:latin typeface="Noto Sans S Chinese Bold" panose="020B0800000000000000" pitchFamily="34" charset="-122"/>
                <a:ea typeface="Noto Sans S Chinese Bold" panose="020B0800000000000000" pitchFamily="34" charset="-122"/>
                <a:cs typeface="Open Sans" pitchFamily="34" charset="0"/>
              </a:rPr>
              <a:t>78%</a:t>
            </a:r>
            <a:endParaRPr lang="en-US" sz="1000" b="1" dirty="0">
              <a:solidFill>
                <a:schemeClr val="bg1">
                  <a:lumMod val="50000"/>
                </a:schemeClr>
              </a:solidFill>
              <a:latin typeface="Noto Sans S Chinese Bold" panose="020B0800000000000000" pitchFamily="34" charset="-122"/>
              <a:ea typeface="Noto Sans S Chinese Bold" panose="020B0800000000000000" pitchFamily="34" charset="-122"/>
              <a:cs typeface="Open Sans" pitchFamily="34" charset="0"/>
            </a:endParaRPr>
          </a:p>
        </p:txBody>
      </p:sp>
      <p:sp>
        <p:nvSpPr>
          <p:cNvPr id="21" name="TextBox 18"/>
          <p:cNvSpPr txBox="1"/>
          <p:nvPr/>
        </p:nvSpPr>
        <p:spPr>
          <a:xfrm>
            <a:off x="2379038" y="3089196"/>
            <a:ext cx="458780" cy="246221"/>
          </a:xfrm>
          <a:prstGeom prst="rect">
            <a:avLst/>
          </a:prstGeom>
          <a:noFill/>
        </p:spPr>
        <p:txBody>
          <a:bodyPr wrap="none" rtlCol="0">
            <a:spAutoFit/>
          </a:bodyPr>
          <a:lstStyle/>
          <a:p>
            <a:r>
              <a:rPr lang="en-US" sz="1000" b="1" dirty="0">
                <a:solidFill>
                  <a:schemeClr val="bg1">
                    <a:lumMod val="50000"/>
                  </a:schemeClr>
                </a:solidFill>
                <a:latin typeface="Noto Sans S Chinese Bold" panose="020B0800000000000000" pitchFamily="34" charset="-122"/>
                <a:ea typeface="Noto Sans S Chinese Bold" panose="020B0800000000000000" pitchFamily="34" charset="-122"/>
                <a:cs typeface="Open Sans" pitchFamily="34" charset="0"/>
              </a:rPr>
              <a:t>55%</a:t>
            </a:r>
            <a:endParaRPr lang="en-US" sz="1000" b="1" dirty="0">
              <a:solidFill>
                <a:schemeClr val="bg1">
                  <a:lumMod val="50000"/>
                </a:schemeClr>
              </a:solidFill>
              <a:latin typeface="Noto Sans S Chinese Bold" panose="020B0800000000000000" pitchFamily="34" charset="-122"/>
              <a:ea typeface="Noto Sans S Chinese Bold" panose="020B0800000000000000" pitchFamily="34" charset="-122"/>
              <a:cs typeface="Open Sans" pitchFamily="34" charset="0"/>
            </a:endParaRPr>
          </a:p>
        </p:txBody>
      </p:sp>
      <p:sp>
        <p:nvSpPr>
          <p:cNvPr id="22" name="Rectangle 18"/>
          <p:cNvSpPr/>
          <p:nvPr/>
        </p:nvSpPr>
        <p:spPr>
          <a:xfrm>
            <a:off x="1684966" y="3883109"/>
            <a:ext cx="646181" cy="369247"/>
          </a:xfrm>
          <a:prstGeom prst="rect">
            <a:avLst/>
          </a:prstGeom>
        </p:spPr>
        <p:txBody>
          <a:bodyPr wrap="none">
            <a:spAutoFit/>
          </a:bodyPr>
          <a:lstStyle/>
          <a:p>
            <a:r>
              <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rPr>
              <a:t>标题</a:t>
            </a: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3" name="Rectangle 19"/>
          <p:cNvSpPr/>
          <p:nvPr/>
        </p:nvSpPr>
        <p:spPr>
          <a:xfrm>
            <a:off x="1712952" y="4709449"/>
            <a:ext cx="646181" cy="369247"/>
          </a:xfrm>
          <a:prstGeom prst="rect">
            <a:avLst/>
          </a:prstGeom>
        </p:spPr>
        <p:txBody>
          <a:bodyPr wrap="none">
            <a:spAutoFit/>
          </a:bodyPr>
          <a:lstStyle/>
          <a:p>
            <a:r>
              <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rPr>
              <a:t>标题</a:t>
            </a:r>
            <a:endParaRPr lang="en-US" altLang="zh-CN"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4" name="Rectangle 20"/>
          <p:cNvSpPr/>
          <p:nvPr/>
        </p:nvSpPr>
        <p:spPr>
          <a:xfrm>
            <a:off x="2227183" y="5253032"/>
            <a:ext cx="646181" cy="369247"/>
          </a:xfrm>
          <a:prstGeom prst="rect">
            <a:avLst/>
          </a:prstGeom>
        </p:spPr>
        <p:txBody>
          <a:bodyPr wrap="none">
            <a:spAutoFit/>
          </a:bodyPr>
          <a:lstStyle/>
          <a:p>
            <a:r>
              <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rPr>
              <a:t>标题</a:t>
            </a:r>
            <a:endParaRPr lang="en-US" altLang="zh-CN"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5" name="Rectangle 21"/>
          <p:cNvSpPr/>
          <p:nvPr/>
        </p:nvSpPr>
        <p:spPr>
          <a:xfrm>
            <a:off x="3027098" y="5395091"/>
            <a:ext cx="646181" cy="369247"/>
          </a:xfrm>
          <a:prstGeom prst="rect">
            <a:avLst/>
          </a:prstGeom>
        </p:spPr>
        <p:txBody>
          <a:bodyPr wrap="none">
            <a:spAutoFit/>
          </a:bodyPr>
          <a:lstStyle/>
          <a:p>
            <a:r>
              <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rPr>
              <a:t>标题</a:t>
            </a:r>
            <a:endParaRPr lang="en-US" altLang="zh-CN"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anim calcmode="lin" valueType="num">
                                      <p:cBhvr>
                                        <p:cTn id="19" dur="250" fill="hold"/>
                                        <p:tgtEl>
                                          <p:spTgt spid="11"/>
                                        </p:tgtEl>
                                        <p:attrNameLst>
                                          <p:attrName>ppt_x</p:attrName>
                                        </p:attrNameLst>
                                      </p:cBhvr>
                                      <p:tavLst>
                                        <p:tav tm="0">
                                          <p:val>
                                            <p:strVal val="#ppt_x"/>
                                          </p:val>
                                        </p:tav>
                                        <p:tav tm="100000">
                                          <p:val>
                                            <p:strVal val="#ppt_x"/>
                                          </p:val>
                                        </p:tav>
                                      </p:tavLst>
                                    </p:anim>
                                    <p:anim calcmode="lin" valueType="num">
                                      <p:cBhvr>
                                        <p:cTn id="20" dur="25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50"/>
                                        <p:tgtEl>
                                          <p:spTgt spid="12"/>
                                        </p:tgtEl>
                                      </p:cBhvr>
                                    </p:animEffect>
                                    <p:anim calcmode="lin" valueType="num">
                                      <p:cBhvr>
                                        <p:cTn id="25" dur="250" fill="hold"/>
                                        <p:tgtEl>
                                          <p:spTgt spid="12"/>
                                        </p:tgtEl>
                                        <p:attrNameLst>
                                          <p:attrName>ppt_x</p:attrName>
                                        </p:attrNameLst>
                                      </p:cBhvr>
                                      <p:tavLst>
                                        <p:tav tm="0">
                                          <p:val>
                                            <p:strVal val="#ppt_x"/>
                                          </p:val>
                                        </p:tav>
                                        <p:tav tm="100000">
                                          <p:val>
                                            <p:strVal val="#ppt_x"/>
                                          </p:val>
                                        </p:tav>
                                      </p:tavLst>
                                    </p:anim>
                                    <p:anim calcmode="lin" valueType="num">
                                      <p:cBhvr>
                                        <p:cTn id="26" dur="25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anim calcmode="lin" valueType="num">
                                      <p:cBhvr>
                                        <p:cTn id="31" dur="250" fill="hold"/>
                                        <p:tgtEl>
                                          <p:spTgt spid="13"/>
                                        </p:tgtEl>
                                        <p:attrNameLst>
                                          <p:attrName>ppt_x</p:attrName>
                                        </p:attrNameLst>
                                      </p:cBhvr>
                                      <p:tavLst>
                                        <p:tav tm="0">
                                          <p:val>
                                            <p:strVal val="#ppt_x"/>
                                          </p:val>
                                        </p:tav>
                                        <p:tav tm="100000">
                                          <p:val>
                                            <p:strVal val="#ppt_x"/>
                                          </p:val>
                                        </p:tav>
                                      </p:tavLst>
                                    </p:anim>
                                    <p:anim calcmode="lin" valueType="num">
                                      <p:cBhvr>
                                        <p:cTn id="32" dur="25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50"/>
                                        <p:tgtEl>
                                          <p:spTgt spid="14"/>
                                        </p:tgtEl>
                                      </p:cBhvr>
                                    </p:animEffect>
                                    <p:anim calcmode="lin" valueType="num">
                                      <p:cBhvr>
                                        <p:cTn id="37" dur="250" fill="hold"/>
                                        <p:tgtEl>
                                          <p:spTgt spid="14"/>
                                        </p:tgtEl>
                                        <p:attrNameLst>
                                          <p:attrName>ppt_x</p:attrName>
                                        </p:attrNameLst>
                                      </p:cBhvr>
                                      <p:tavLst>
                                        <p:tav tm="0">
                                          <p:val>
                                            <p:strVal val="#ppt_x"/>
                                          </p:val>
                                        </p:tav>
                                        <p:tav tm="100000">
                                          <p:val>
                                            <p:strVal val="#ppt_x"/>
                                          </p:val>
                                        </p:tav>
                                      </p:tavLst>
                                    </p:anim>
                                    <p:anim calcmode="lin" valueType="num">
                                      <p:cBhvr>
                                        <p:cTn id="38" dur="250" fill="hold"/>
                                        <p:tgtEl>
                                          <p:spTgt spid="14"/>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50"/>
                                        <p:tgtEl>
                                          <p:spTgt spid="15"/>
                                        </p:tgtEl>
                                      </p:cBhvr>
                                    </p:animEffect>
                                    <p:anim calcmode="lin" valueType="num">
                                      <p:cBhvr>
                                        <p:cTn id="43" dur="250" fill="hold"/>
                                        <p:tgtEl>
                                          <p:spTgt spid="15"/>
                                        </p:tgtEl>
                                        <p:attrNameLst>
                                          <p:attrName>ppt_x</p:attrName>
                                        </p:attrNameLst>
                                      </p:cBhvr>
                                      <p:tavLst>
                                        <p:tav tm="0">
                                          <p:val>
                                            <p:strVal val="#ppt_x"/>
                                          </p:val>
                                        </p:tav>
                                        <p:tav tm="100000">
                                          <p:val>
                                            <p:strVal val="#ppt_x"/>
                                          </p:val>
                                        </p:tav>
                                      </p:tavLst>
                                    </p:anim>
                                    <p:anim calcmode="lin" valueType="num">
                                      <p:cBhvr>
                                        <p:cTn id="44" dur="250" fill="hold"/>
                                        <p:tgtEl>
                                          <p:spTgt spid="15"/>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50"/>
                                        <p:tgtEl>
                                          <p:spTgt spid="16"/>
                                        </p:tgtEl>
                                      </p:cBhvr>
                                    </p:animEffect>
                                    <p:anim calcmode="lin" valueType="num">
                                      <p:cBhvr>
                                        <p:cTn id="49" dur="250" fill="hold"/>
                                        <p:tgtEl>
                                          <p:spTgt spid="16"/>
                                        </p:tgtEl>
                                        <p:attrNameLst>
                                          <p:attrName>ppt_x</p:attrName>
                                        </p:attrNameLst>
                                      </p:cBhvr>
                                      <p:tavLst>
                                        <p:tav tm="0">
                                          <p:val>
                                            <p:strVal val="#ppt_x"/>
                                          </p:val>
                                        </p:tav>
                                        <p:tav tm="100000">
                                          <p:val>
                                            <p:strVal val="#ppt_x"/>
                                          </p:val>
                                        </p:tav>
                                      </p:tavLst>
                                    </p:anim>
                                    <p:anim calcmode="lin" valueType="num">
                                      <p:cBhvr>
                                        <p:cTn id="50" dur="250" fill="hold"/>
                                        <p:tgtEl>
                                          <p:spTgt spid="16"/>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42"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50"/>
                                        <p:tgtEl>
                                          <p:spTgt spid="17"/>
                                        </p:tgtEl>
                                      </p:cBhvr>
                                    </p:animEffect>
                                    <p:anim calcmode="lin" valueType="num">
                                      <p:cBhvr>
                                        <p:cTn id="55" dur="250" fill="hold"/>
                                        <p:tgtEl>
                                          <p:spTgt spid="17"/>
                                        </p:tgtEl>
                                        <p:attrNameLst>
                                          <p:attrName>ppt_x</p:attrName>
                                        </p:attrNameLst>
                                      </p:cBhvr>
                                      <p:tavLst>
                                        <p:tav tm="0">
                                          <p:val>
                                            <p:strVal val="#ppt_x"/>
                                          </p:val>
                                        </p:tav>
                                        <p:tav tm="100000">
                                          <p:val>
                                            <p:strVal val="#ppt_x"/>
                                          </p:val>
                                        </p:tav>
                                      </p:tavLst>
                                    </p:anim>
                                    <p:anim calcmode="lin" valueType="num">
                                      <p:cBhvr>
                                        <p:cTn id="56" dur="250" fill="hold"/>
                                        <p:tgtEl>
                                          <p:spTgt spid="17"/>
                                        </p:tgtEl>
                                        <p:attrNameLst>
                                          <p:attrName>ppt_y</p:attrName>
                                        </p:attrNameLst>
                                      </p:cBhvr>
                                      <p:tavLst>
                                        <p:tav tm="0">
                                          <p:val>
                                            <p:strVal val="#ppt_y+.1"/>
                                          </p:val>
                                        </p:tav>
                                        <p:tav tm="100000">
                                          <p:val>
                                            <p:strVal val="#ppt_y"/>
                                          </p:val>
                                        </p:tav>
                                      </p:tavLst>
                                    </p:anim>
                                  </p:childTnLst>
                                </p:cTn>
                              </p:par>
                            </p:childTnLst>
                          </p:cTn>
                        </p:par>
                        <p:par>
                          <p:cTn id="57" fill="hold">
                            <p:stCondLst>
                              <p:cond delay="4500"/>
                            </p:stCondLst>
                            <p:childTnLst>
                              <p:par>
                                <p:cTn id="58" presetID="42"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50"/>
                                        <p:tgtEl>
                                          <p:spTgt spid="18"/>
                                        </p:tgtEl>
                                      </p:cBhvr>
                                    </p:animEffect>
                                    <p:anim calcmode="lin" valueType="num">
                                      <p:cBhvr>
                                        <p:cTn id="61" dur="250" fill="hold"/>
                                        <p:tgtEl>
                                          <p:spTgt spid="18"/>
                                        </p:tgtEl>
                                        <p:attrNameLst>
                                          <p:attrName>ppt_x</p:attrName>
                                        </p:attrNameLst>
                                      </p:cBhvr>
                                      <p:tavLst>
                                        <p:tav tm="0">
                                          <p:val>
                                            <p:strVal val="#ppt_x"/>
                                          </p:val>
                                        </p:tav>
                                        <p:tav tm="100000">
                                          <p:val>
                                            <p:strVal val="#ppt_x"/>
                                          </p:val>
                                        </p:tav>
                                      </p:tavLst>
                                    </p:anim>
                                    <p:anim calcmode="lin" valueType="num">
                                      <p:cBhvr>
                                        <p:cTn id="62" dur="250" fill="hold"/>
                                        <p:tgtEl>
                                          <p:spTgt spid="18"/>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42" presetClass="entr" presetSubtype="0"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250"/>
                                        <p:tgtEl>
                                          <p:spTgt spid="19"/>
                                        </p:tgtEl>
                                      </p:cBhvr>
                                    </p:animEffect>
                                    <p:anim calcmode="lin" valueType="num">
                                      <p:cBhvr>
                                        <p:cTn id="67" dur="250" fill="hold"/>
                                        <p:tgtEl>
                                          <p:spTgt spid="19"/>
                                        </p:tgtEl>
                                        <p:attrNameLst>
                                          <p:attrName>ppt_x</p:attrName>
                                        </p:attrNameLst>
                                      </p:cBhvr>
                                      <p:tavLst>
                                        <p:tav tm="0">
                                          <p:val>
                                            <p:strVal val="#ppt_x"/>
                                          </p:val>
                                        </p:tav>
                                        <p:tav tm="100000">
                                          <p:val>
                                            <p:strVal val="#ppt_x"/>
                                          </p:val>
                                        </p:tav>
                                      </p:tavLst>
                                    </p:anim>
                                    <p:anim calcmode="lin" valueType="num">
                                      <p:cBhvr>
                                        <p:cTn id="68" dur="250" fill="hold"/>
                                        <p:tgtEl>
                                          <p:spTgt spid="19"/>
                                        </p:tgtEl>
                                        <p:attrNameLst>
                                          <p:attrName>ppt_y</p:attrName>
                                        </p:attrNameLst>
                                      </p:cBhvr>
                                      <p:tavLst>
                                        <p:tav tm="0">
                                          <p:val>
                                            <p:strVal val="#ppt_y+.1"/>
                                          </p:val>
                                        </p:tav>
                                        <p:tav tm="100000">
                                          <p:val>
                                            <p:strVal val="#ppt_y"/>
                                          </p:val>
                                        </p:tav>
                                      </p:tavLst>
                                    </p:anim>
                                  </p:childTnLst>
                                </p:cTn>
                              </p:par>
                            </p:childTnLst>
                          </p:cTn>
                        </p:par>
                        <p:par>
                          <p:cTn id="69" fill="hold">
                            <p:stCondLst>
                              <p:cond delay="5500"/>
                            </p:stCondLst>
                            <p:childTnLst>
                              <p:par>
                                <p:cTn id="70" presetID="42"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250"/>
                                        <p:tgtEl>
                                          <p:spTgt spid="20"/>
                                        </p:tgtEl>
                                      </p:cBhvr>
                                    </p:animEffect>
                                    <p:anim calcmode="lin" valueType="num">
                                      <p:cBhvr>
                                        <p:cTn id="73" dur="250" fill="hold"/>
                                        <p:tgtEl>
                                          <p:spTgt spid="20"/>
                                        </p:tgtEl>
                                        <p:attrNameLst>
                                          <p:attrName>ppt_x</p:attrName>
                                        </p:attrNameLst>
                                      </p:cBhvr>
                                      <p:tavLst>
                                        <p:tav tm="0">
                                          <p:val>
                                            <p:strVal val="#ppt_x"/>
                                          </p:val>
                                        </p:tav>
                                        <p:tav tm="100000">
                                          <p:val>
                                            <p:strVal val="#ppt_x"/>
                                          </p:val>
                                        </p:tav>
                                      </p:tavLst>
                                    </p:anim>
                                    <p:anim calcmode="lin" valueType="num">
                                      <p:cBhvr>
                                        <p:cTn id="74" dur="250" fill="hold"/>
                                        <p:tgtEl>
                                          <p:spTgt spid="20"/>
                                        </p:tgtEl>
                                        <p:attrNameLst>
                                          <p:attrName>ppt_y</p:attrName>
                                        </p:attrNameLst>
                                      </p:cBhvr>
                                      <p:tavLst>
                                        <p:tav tm="0">
                                          <p:val>
                                            <p:strVal val="#ppt_y+.1"/>
                                          </p:val>
                                        </p:tav>
                                        <p:tav tm="100000">
                                          <p:val>
                                            <p:strVal val="#ppt_y"/>
                                          </p:val>
                                        </p:tav>
                                      </p:tavLst>
                                    </p:anim>
                                  </p:childTnLst>
                                </p:cTn>
                              </p:par>
                            </p:childTnLst>
                          </p:cTn>
                        </p:par>
                        <p:par>
                          <p:cTn id="75" fill="hold">
                            <p:stCondLst>
                              <p:cond delay="6000"/>
                            </p:stCondLst>
                            <p:childTnLst>
                              <p:par>
                                <p:cTn id="76" presetID="42" presetClass="entr" presetSubtype="0"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250"/>
                                        <p:tgtEl>
                                          <p:spTgt spid="21"/>
                                        </p:tgtEl>
                                      </p:cBhvr>
                                    </p:animEffect>
                                    <p:anim calcmode="lin" valueType="num">
                                      <p:cBhvr>
                                        <p:cTn id="79" dur="250" fill="hold"/>
                                        <p:tgtEl>
                                          <p:spTgt spid="21"/>
                                        </p:tgtEl>
                                        <p:attrNameLst>
                                          <p:attrName>ppt_x</p:attrName>
                                        </p:attrNameLst>
                                      </p:cBhvr>
                                      <p:tavLst>
                                        <p:tav tm="0">
                                          <p:val>
                                            <p:strVal val="#ppt_x"/>
                                          </p:val>
                                        </p:tav>
                                        <p:tav tm="100000">
                                          <p:val>
                                            <p:strVal val="#ppt_x"/>
                                          </p:val>
                                        </p:tav>
                                      </p:tavLst>
                                    </p:anim>
                                    <p:anim calcmode="lin" valueType="num">
                                      <p:cBhvr>
                                        <p:cTn id="80" dur="250" fill="hold"/>
                                        <p:tgtEl>
                                          <p:spTgt spid="21"/>
                                        </p:tgtEl>
                                        <p:attrNameLst>
                                          <p:attrName>ppt_y</p:attrName>
                                        </p:attrNameLst>
                                      </p:cBhvr>
                                      <p:tavLst>
                                        <p:tav tm="0">
                                          <p:val>
                                            <p:strVal val="#ppt_y+.1"/>
                                          </p:val>
                                        </p:tav>
                                        <p:tav tm="100000">
                                          <p:val>
                                            <p:strVal val="#ppt_y"/>
                                          </p:val>
                                        </p:tav>
                                      </p:tavLst>
                                    </p:anim>
                                  </p:childTnLst>
                                </p:cTn>
                              </p:par>
                            </p:childTnLst>
                          </p:cTn>
                        </p:par>
                        <p:par>
                          <p:cTn id="81" fill="hold">
                            <p:stCondLst>
                              <p:cond delay="6500"/>
                            </p:stCondLst>
                            <p:childTnLst>
                              <p:par>
                                <p:cTn id="82" presetID="42" presetClass="entr" presetSubtype="0"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250"/>
                                        <p:tgtEl>
                                          <p:spTgt spid="22"/>
                                        </p:tgtEl>
                                      </p:cBhvr>
                                    </p:animEffect>
                                    <p:anim calcmode="lin" valueType="num">
                                      <p:cBhvr>
                                        <p:cTn id="85" dur="250" fill="hold"/>
                                        <p:tgtEl>
                                          <p:spTgt spid="22"/>
                                        </p:tgtEl>
                                        <p:attrNameLst>
                                          <p:attrName>ppt_x</p:attrName>
                                        </p:attrNameLst>
                                      </p:cBhvr>
                                      <p:tavLst>
                                        <p:tav tm="0">
                                          <p:val>
                                            <p:strVal val="#ppt_x"/>
                                          </p:val>
                                        </p:tav>
                                        <p:tav tm="100000">
                                          <p:val>
                                            <p:strVal val="#ppt_x"/>
                                          </p:val>
                                        </p:tav>
                                      </p:tavLst>
                                    </p:anim>
                                    <p:anim calcmode="lin" valueType="num">
                                      <p:cBhvr>
                                        <p:cTn id="86" dur="250" fill="hold"/>
                                        <p:tgtEl>
                                          <p:spTgt spid="22"/>
                                        </p:tgtEl>
                                        <p:attrNameLst>
                                          <p:attrName>ppt_y</p:attrName>
                                        </p:attrNameLst>
                                      </p:cBhvr>
                                      <p:tavLst>
                                        <p:tav tm="0">
                                          <p:val>
                                            <p:strVal val="#ppt_y+.1"/>
                                          </p:val>
                                        </p:tav>
                                        <p:tav tm="100000">
                                          <p:val>
                                            <p:strVal val="#ppt_y"/>
                                          </p:val>
                                        </p:tav>
                                      </p:tavLst>
                                    </p:anim>
                                  </p:childTnLst>
                                </p:cTn>
                              </p:par>
                            </p:childTnLst>
                          </p:cTn>
                        </p:par>
                        <p:par>
                          <p:cTn id="87" fill="hold">
                            <p:stCondLst>
                              <p:cond delay="7000"/>
                            </p:stCondLst>
                            <p:childTnLst>
                              <p:par>
                                <p:cTn id="88" presetID="42"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250"/>
                                        <p:tgtEl>
                                          <p:spTgt spid="23"/>
                                        </p:tgtEl>
                                      </p:cBhvr>
                                    </p:animEffect>
                                    <p:anim calcmode="lin" valueType="num">
                                      <p:cBhvr>
                                        <p:cTn id="91" dur="250" fill="hold"/>
                                        <p:tgtEl>
                                          <p:spTgt spid="23"/>
                                        </p:tgtEl>
                                        <p:attrNameLst>
                                          <p:attrName>ppt_x</p:attrName>
                                        </p:attrNameLst>
                                      </p:cBhvr>
                                      <p:tavLst>
                                        <p:tav tm="0">
                                          <p:val>
                                            <p:strVal val="#ppt_x"/>
                                          </p:val>
                                        </p:tav>
                                        <p:tav tm="100000">
                                          <p:val>
                                            <p:strVal val="#ppt_x"/>
                                          </p:val>
                                        </p:tav>
                                      </p:tavLst>
                                    </p:anim>
                                    <p:anim calcmode="lin" valueType="num">
                                      <p:cBhvr>
                                        <p:cTn id="92" dur="250" fill="hold"/>
                                        <p:tgtEl>
                                          <p:spTgt spid="23"/>
                                        </p:tgtEl>
                                        <p:attrNameLst>
                                          <p:attrName>ppt_y</p:attrName>
                                        </p:attrNameLst>
                                      </p:cBhvr>
                                      <p:tavLst>
                                        <p:tav tm="0">
                                          <p:val>
                                            <p:strVal val="#ppt_y+.1"/>
                                          </p:val>
                                        </p:tav>
                                        <p:tav tm="100000">
                                          <p:val>
                                            <p:strVal val="#ppt_y"/>
                                          </p:val>
                                        </p:tav>
                                      </p:tavLst>
                                    </p:anim>
                                  </p:childTnLst>
                                </p:cTn>
                              </p:par>
                            </p:childTnLst>
                          </p:cTn>
                        </p:par>
                        <p:par>
                          <p:cTn id="93" fill="hold">
                            <p:stCondLst>
                              <p:cond delay="7500"/>
                            </p:stCondLst>
                            <p:childTnLst>
                              <p:par>
                                <p:cTn id="94" presetID="42" presetClass="entr" presetSubtype="0" fill="hold" grpId="0"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250"/>
                                        <p:tgtEl>
                                          <p:spTgt spid="24"/>
                                        </p:tgtEl>
                                      </p:cBhvr>
                                    </p:animEffect>
                                    <p:anim calcmode="lin" valueType="num">
                                      <p:cBhvr>
                                        <p:cTn id="97" dur="250" fill="hold"/>
                                        <p:tgtEl>
                                          <p:spTgt spid="24"/>
                                        </p:tgtEl>
                                        <p:attrNameLst>
                                          <p:attrName>ppt_x</p:attrName>
                                        </p:attrNameLst>
                                      </p:cBhvr>
                                      <p:tavLst>
                                        <p:tav tm="0">
                                          <p:val>
                                            <p:strVal val="#ppt_x"/>
                                          </p:val>
                                        </p:tav>
                                        <p:tav tm="100000">
                                          <p:val>
                                            <p:strVal val="#ppt_x"/>
                                          </p:val>
                                        </p:tav>
                                      </p:tavLst>
                                    </p:anim>
                                    <p:anim calcmode="lin" valueType="num">
                                      <p:cBhvr>
                                        <p:cTn id="98" dur="250" fill="hold"/>
                                        <p:tgtEl>
                                          <p:spTgt spid="24"/>
                                        </p:tgtEl>
                                        <p:attrNameLst>
                                          <p:attrName>ppt_y</p:attrName>
                                        </p:attrNameLst>
                                      </p:cBhvr>
                                      <p:tavLst>
                                        <p:tav tm="0">
                                          <p:val>
                                            <p:strVal val="#ppt_y+.1"/>
                                          </p:val>
                                        </p:tav>
                                        <p:tav tm="100000">
                                          <p:val>
                                            <p:strVal val="#ppt_y"/>
                                          </p:val>
                                        </p:tav>
                                      </p:tavLst>
                                    </p:anim>
                                  </p:childTnLst>
                                </p:cTn>
                              </p:par>
                            </p:childTnLst>
                          </p:cTn>
                        </p:par>
                        <p:par>
                          <p:cTn id="99" fill="hold">
                            <p:stCondLst>
                              <p:cond delay="8000"/>
                            </p:stCondLst>
                            <p:childTnLst>
                              <p:par>
                                <p:cTn id="100" presetID="42" presetClass="entr" presetSubtype="0"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250"/>
                                        <p:tgtEl>
                                          <p:spTgt spid="25"/>
                                        </p:tgtEl>
                                      </p:cBhvr>
                                    </p:animEffect>
                                    <p:anim calcmode="lin" valueType="num">
                                      <p:cBhvr>
                                        <p:cTn id="103" dur="250" fill="hold"/>
                                        <p:tgtEl>
                                          <p:spTgt spid="25"/>
                                        </p:tgtEl>
                                        <p:attrNameLst>
                                          <p:attrName>ppt_x</p:attrName>
                                        </p:attrNameLst>
                                      </p:cBhvr>
                                      <p:tavLst>
                                        <p:tav tm="0">
                                          <p:val>
                                            <p:strVal val="#ppt_x"/>
                                          </p:val>
                                        </p:tav>
                                        <p:tav tm="100000">
                                          <p:val>
                                            <p:strVal val="#ppt_x"/>
                                          </p:val>
                                        </p:tav>
                                      </p:tavLst>
                                    </p:anim>
                                    <p:anim calcmode="lin" valueType="num">
                                      <p:cBhvr>
                                        <p:cTn id="104"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animBg="1"/>
      <p:bldP spid="15" grpId="0" animBg="1"/>
      <p:bldP spid="16" grpId="0" animBg="1"/>
      <p:bldP spid="17" grpId="0" animBg="1"/>
      <p:bldP spid="18" grpId="0"/>
      <p:bldP spid="19" grpId="0"/>
      <p:bldP spid="20" grpId="0"/>
      <p:bldP spid="21" grpId="0"/>
      <p:bldP spid="22" grpId="0"/>
      <p:bldP spid="23"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0" name="组合 9"/>
          <p:cNvGrpSpPr/>
          <p:nvPr/>
        </p:nvGrpSpPr>
        <p:grpSpPr>
          <a:xfrm>
            <a:off x="1488110" y="2019161"/>
            <a:ext cx="9390590" cy="3947596"/>
            <a:chOff x="1448441" y="1947769"/>
            <a:chExt cx="10009898" cy="4207940"/>
          </a:xfrm>
        </p:grpSpPr>
        <p:sp>
          <p:nvSpPr>
            <p:cNvPr id="11" name="矩形 10"/>
            <p:cNvSpPr/>
            <p:nvPr/>
          </p:nvSpPr>
          <p:spPr>
            <a:xfrm>
              <a:off x="4721097" y="1963419"/>
              <a:ext cx="3357012" cy="2854325"/>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12" name="矩形 11"/>
            <p:cNvSpPr>
              <a:spLocks noChangeArrowheads="1"/>
            </p:cNvSpPr>
            <p:nvPr/>
          </p:nvSpPr>
          <p:spPr bwMode="auto">
            <a:xfrm>
              <a:off x="1448441" y="5171713"/>
              <a:ext cx="9899242" cy="98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dirty="0">
                  <a:solidFill>
                    <a:schemeClr val="tx1">
                      <a:lumMod val="50000"/>
                      <a:lumOff val="50000"/>
                    </a:schemeClr>
                  </a:solidFill>
                  <a:latin typeface="Noto Sans S Chinese Bold" panose="020B0800000000000000" pitchFamily="34" charset="-122"/>
                  <a:ea typeface="Noto Sans S Chinese Bold" panose="020B0800000000000000" pitchFamily="34" charset="-122"/>
                </a:rPr>
                <a:t>此处添加详细文本描述，建议与风格，语言语言风格，语言描述尽量简洁生动。尽量将每页幻灯片的字数控制在  </a:t>
              </a:r>
              <a:r>
                <a:rPr lang="en-US" altLang="zh-CN" sz="1200" dirty="0">
                  <a:solidFill>
                    <a:schemeClr val="tx1">
                      <a:lumMod val="50000"/>
                      <a:lumOff val="50000"/>
                    </a:schemeClr>
                  </a:solidFill>
                  <a:latin typeface="Noto Sans S Chinese Bold" panose="020B0800000000000000" pitchFamily="34" charset="-122"/>
                  <a:ea typeface="Noto Sans S Chinese Bold" panose="020B0800000000000000" pitchFamily="34" charset="-122"/>
                </a:rPr>
                <a:t>200</a:t>
              </a:r>
              <a:r>
                <a:rPr lang="zh-CN" altLang="en-US" sz="1200" dirty="0">
                  <a:solidFill>
                    <a:schemeClr val="tx1">
                      <a:lumMod val="50000"/>
                      <a:lumOff val="50000"/>
                    </a:schemeClr>
                  </a:solidFill>
                  <a:latin typeface="Noto Sans S Chinese Bold" panose="020B0800000000000000" pitchFamily="34" charset="-122"/>
                  <a:ea typeface="Noto Sans S Chinese Bold" panose="020B0800000000000000" pitchFamily="34" charset="-122"/>
                </a:rPr>
                <a:t>字以内此处添加详细文本描述，建议与标题相关并符合将每页幻灯片的字数字以内此处添加详细文本描述，建议与标题相关并符合控制在  </a:t>
              </a:r>
              <a:r>
                <a:rPr lang="en-US" altLang="zh-CN" sz="1200" dirty="0">
                  <a:solidFill>
                    <a:schemeClr val="tx1">
                      <a:lumMod val="50000"/>
                      <a:lumOff val="50000"/>
                    </a:schemeClr>
                  </a:solidFill>
                  <a:latin typeface="Noto Sans S Chinese Bold" panose="020B0800000000000000" pitchFamily="34" charset="-122"/>
                  <a:ea typeface="Noto Sans S Chinese Bold" panose="020B0800000000000000" pitchFamily="34" charset="-122"/>
                </a:rPr>
                <a:t>200</a:t>
              </a:r>
              <a:r>
                <a:rPr lang="zh-CN" altLang="en-US" sz="1200" dirty="0">
                  <a:solidFill>
                    <a:schemeClr val="tx1">
                      <a:lumMod val="50000"/>
                      <a:lumOff val="50000"/>
                    </a:schemeClr>
                  </a:solidFill>
                  <a:latin typeface="Noto Sans S Chinese Bold" panose="020B0800000000000000" pitchFamily="34" charset="-122"/>
                  <a:ea typeface="Noto Sans S Chinese Bold" panose="020B0800000000000000" pitchFamily="34" charset="-122"/>
                </a:rPr>
                <a:t>字以内</a:t>
              </a:r>
              <a:endParaRPr lang="zh-CN" altLang="en-US" sz="1200" dirty="0">
                <a:solidFill>
                  <a:schemeClr val="tx1">
                    <a:lumMod val="50000"/>
                    <a:lumOff val="50000"/>
                  </a:schemeClr>
                </a:solidFill>
                <a:latin typeface="Noto Sans S Chinese Bold" panose="020B0800000000000000" pitchFamily="34" charset="-122"/>
                <a:ea typeface="Noto Sans S Chinese Bold" panose="020B0800000000000000" pitchFamily="34" charset="-122"/>
              </a:endParaRPr>
            </a:p>
            <a:p>
              <a:pPr algn="ctr">
                <a:lnSpc>
                  <a:spcPct val="150000"/>
                </a:lnSpc>
              </a:pPr>
              <a:endParaRPr lang="zh-CN" altLang="en-US" sz="1200" dirty="0">
                <a:solidFill>
                  <a:schemeClr val="tx1">
                    <a:lumMod val="50000"/>
                    <a:lumOff val="50000"/>
                  </a:schemeClr>
                </a:solidFill>
                <a:latin typeface="Noto Sans S Chinese Bold" panose="020B0800000000000000" pitchFamily="34" charset="-122"/>
                <a:ea typeface="Noto Sans S Chinese Bold" panose="020B0800000000000000" pitchFamily="34" charset="-122"/>
              </a:endParaRPr>
            </a:p>
          </p:txBody>
        </p:sp>
        <p:sp>
          <p:nvSpPr>
            <p:cNvPr id="13" name="矩形 12"/>
            <p:cNvSpPr>
              <a:spLocks noChangeArrowheads="1"/>
            </p:cNvSpPr>
            <p:nvPr/>
          </p:nvSpPr>
          <p:spPr bwMode="auto">
            <a:xfrm>
              <a:off x="8215656" y="1947769"/>
              <a:ext cx="3132027" cy="2854325"/>
            </a:xfrm>
            <a:prstGeom prst="rect">
              <a:avLst/>
            </a:prstGeom>
            <a:solidFill>
              <a:srgbClr val="2B7AA1"/>
            </a:solidFill>
            <a:ln>
              <a:noFill/>
            </a:ln>
          </p:spPr>
          <p:txBody>
            <a:bodyPr anchor="ctr"/>
            <a:lstStyle/>
            <a:p>
              <a:pPr algn="ctr" eaLnBrk="1" hangingPunct="1">
                <a:buFont typeface="Arial" panose="020B0604020202020204" pitchFamily="34" charset="0"/>
                <a:buNone/>
              </a:pPr>
              <a:endParaRPr lang="zh-CN" altLang="en-US" dirty="0">
                <a:solidFill>
                  <a:srgbClr val="FFFFFF"/>
                </a:solidFill>
                <a:latin typeface="宋体" panose="02010600030101010101" pitchFamily="2" charset="-122"/>
                <a:ea typeface="Noto Sans S Chinese Bold" panose="020B0800000000000000" pitchFamily="34" charset="-122"/>
                <a:sym typeface="宋体" panose="02010600030101010101" pitchFamily="2" charset="-122"/>
              </a:endParaRPr>
            </a:p>
          </p:txBody>
        </p:sp>
        <p:sp>
          <p:nvSpPr>
            <p:cNvPr id="14" name="矩形 13"/>
            <p:cNvSpPr>
              <a:spLocks noChangeArrowheads="1"/>
            </p:cNvSpPr>
            <p:nvPr/>
          </p:nvSpPr>
          <p:spPr bwMode="auto">
            <a:xfrm>
              <a:off x="8325261" y="3324345"/>
              <a:ext cx="2990967" cy="124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400" dirty="0">
                  <a:solidFill>
                    <a:srgbClr val="FFFFFF"/>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rgbClr val="FFFFFF"/>
                </a:solidFill>
                <a:latin typeface="Noto Sans S Chinese Bold" panose="020B0800000000000000" pitchFamily="34" charset="-122"/>
                <a:ea typeface="Noto Sans S Chinese Bold" panose="020B0800000000000000" pitchFamily="34" charset="-122"/>
                <a:cs typeface="Lato Regular"/>
              </a:endParaRPr>
            </a:p>
            <a:p>
              <a:pPr lvl="0"/>
              <a:r>
                <a:rPr lang="zh-CN" altLang="en-US" sz="1400" dirty="0">
                  <a:solidFill>
                    <a:srgbClr val="FFFFFF"/>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rgbClr val="FFFFFF"/>
                </a:solidFill>
                <a:latin typeface="Noto Sans S Chinese Bold" panose="020B0800000000000000" pitchFamily="34" charset="-122"/>
                <a:ea typeface="Noto Sans S Chinese Bold" panose="020B0800000000000000" pitchFamily="34" charset="-122"/>
                <a:cs typeface="Lato Regular"/>
              </a:endParaRPr>
            </a:p>
            <a:p>
              <a:pPr lvl="0"/>
              <a:r>
                <a:rPr lang="zh-CN" altLang="en-US" sz="1400" dirty="0">
                  <a:solidFill>
                    <a:srgbClr val="FFFFFF"/>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rgbClr val="FFFFFF"/>
                </a:solidFill>
                <a:latin typeface="Noto Sans S Chinese Bold" panose="020B0800000000000000" pitchFamily="34" charset="-122"/>
                <a:ea typeface="Noto Sans S Chinese Bold" panose="020B0800000000000000" pitchFamily="34" charset="-122"/>
                <a:cs typeface="Lato Regular"/>
              </a:endParaRPr>
            </a:p>
            <a:p>
              <a:pPr lvl="0"/>
              <a:r>
                <a:rPr lang="zh-CN" altLang="en-US" sz="1400" dirty="0">
                  <a:solidFill>
                    <a:srgbClr val="FFFFFF"/>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rgbClr val="FFFFFF"/>
                </a:solidFill>
                <a:latin typeface="Noto Sans S Chinese Bold" panose="020B0800000000000000" pitchFamily="34" charset="-122"/>
                <a:ea typeface="Noto Sans S Chinese Bold" panose="020B0800000000000000" pitchFamily="34" charset="-122"/>
                <a:cs typeface="Lato Regular"/>
              </a:endParaRPr>
            </a:p>
            <a:p>
              <a:pPr lvl="0"/>
              <a:endParaRPr lang="en-US" altLang="zh-CN" sz="1400" dirty="0">
                <a:solidFill>
                  <a:srgbClr val="FFFFFF"/>
                </a:solidFill>
                <a:latin typeface="Noto Sans S Chinese Bold" panose="020B0800000000000000" pitchFamily="34" charset="-122"/>
                <a:ea typeface="Noto Sans S Chinese Bold" panose="020B0800000000000000" pitchFamily="34" charset="-122"/>
                <a:cs typeface="Lato Regular"/>
              </a:endParaRPr>
            </a:p>
          </p:txBody>
        </p:sp>
        <p:sp>
          <p:nvSpPr>
            <p:cNvPr id="15" name="矩形 14"/>
            <p:cNvSpPr>
              <a:spLocks noChangeArrowheads="1"/>
            </p:cNvSpPr>
            <p:nvPr/>
          </p:nvSpPr>
          <p:spPr bwMode="auto">
            <a:xfrm>
              <a:off x="8326310" y="2149035"/>
              <a:ext cx="3132029" cy="62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r>
                <a:rPr lang="zh-CN" altLang="en-US" sz="1600" dirty="0">
                  <a:solidFill>
                    <a:srgbClr val="FFFFFF"/>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600" dirty="0">
                <a:solidFill>
                  <a:srgbClr val="FFFFFF"/>
                </a:solidFill>
                <a:latin typeface="Noto Sans S Chinese Bold" panose="020B0800000000000000" pitchFamily="34" charset="-122"/>
                <a:ea typeface="Noto Sans S Chinese Bold" panose="020B0800000000000000" pitchFamily="34" charset="-122"/>
                <a:cs typeface="Lato Regular"/>
              </a:endParaRPr>
            </a:p>
            <a:p>
              <a:pPr lvl="0"/>
              <a:r>
                <a:rPr lang="zh-CN" altLang="en-US" sz="1600" dirty="0">
                  <a:solidFill>
                    <a:srgbClr val="FFFFFF"/>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600" dirty="0">
                <a:solidFill>
                  <a:srgbClr val="FFFFFF"/>
                </a:solidFill>
                <a:latin typeface="Noto Sans S Chinese Bold" panose="020B0800000000000000" pitchFamily="34" charset="-122"/>
                <a:ea typeface="Noto Sans S Chinese Bold" panose="020B0800000000000000" pitchFamily="34" charset="-122"/>
                <a:cs typeface="Lato Regular"/>
              </a:endParaRPr>
            </a:p>
          </p:txBody>
        </p:sp>
        <p:sp>
          <p:nvSpPr>
            <p:cNvPr id="16" name="矩形 15"/>
            <p:cNvSpPr>
              <a:spLocks noChangeArrowheads="1"/>
            </p:cNvSpPr>
            <p:nvPr/>
          </p:nvSpPr>
          <p:spPr bwMode="auto">
            <a:xfrm>
              <a:off x="1448441" y="1961303"/>
              <a:ext cx="3132027" cy="2854325"/>
            </a:xfrm>
            <a:prstGeom prst="rect">
              <a:avLst/>
            </a:prstGeom>
            <a:solidFill>
              <a:srgbClr val="2B7AA1"/>
            </a:solidFill>
            <a:ln>
              <a:noFill/>
            </a:ln>
          </p:spPr>
          <p:txBody>
            <a:bodyPr anchor="ctr"/>
            <a:lstStyle/>
            <a:p>
              <a:pPr algn="ctr" eaLnBrk="1" hangingPunct="1">
                <a:buFont typeface="Arial" panose="020B0604020202020204" pitchFamily="34" charset="0"/>
                <a:buNone/>
              </a:pPr>
              <a:endParaRPr lang="zh-CN" altLang="en-US" dirty="0">
                <a:solidFill>
                  <a:schemeClr val="bg1"/>
                </a:solidFill>
                <a:latin typeface="宋体" panose="02010600030101010101" pitchFamily="2" charset="-122"/>
                <a:ea typeface="Noto Sans S Chinese Bold" panose="020B0800000000000000" pitchFamily="34" charset="-122"/>
                <a:sym typeface="宋体" panose="02010600030101010101" pitchFamily="2" charset="-122"/>
              </a:endParaRPr>
            </a:p>
          </p:txBody>
        </p:sp>
        <p:sp>
          <p:nvSpPr>
            <p:cNvPr id="17" name="矩形 16"/>
            <p:cNvSpPr>
              <a:spLocks noChangeArrowheads="1"/>
            </p:cNvSpPr>
            <p:nvPr/>
          </p:nvSpPr>
          <p:spPr bwMode="auto">
            <a:xfrm>
              <a:off x="1558046" y="3337880"/>
              <a:ext cx="2990967" cy="124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4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400" dirty="0">
                <a:solidFill>
                  <a:schemeClr val="bg1"/>
                </a:solidFill>
                <a:latin typeface="Noto Sans S Chinese Bold" panose="020B0800000000000000" pitchFamily="34" charset="-122"/>
                <a:ea typeface="Noto Sans S Chinese Bold" panose="020B0800000000000000" pitchFamily="34" charset="-122"/>
                <a:cs typeface="Lato Regular"/>
              </a:endParaRPr>
            </a:p>
            <a:p>
              <a:endParaRPr lang="en-US" altLang="zh-CN" sz="1400" dirty="0">
                <a:solidFill>
                  <a:schemeClr val="bg1"/>
                </a:solidFill>
                <a:latin typeface="Noto Sans S Chinese Bold" panose="020B0800000000000000" pitchFamily="34" charset="-122"/>
                <a:ea typeface="Noto Sans S Chinese Bold" panose="020B0800000000000000" pitchFamily="34" charset="-122"/>
                <a:cs typeface="Lato Regular"/>
              </a:endParaRPr>
            </a:p>
          </p:txBody>
        </p:sp>
        <p:sp>
          <p:nvSpPr>
            <p:cNvPr id="18" name="矩形 17"/>
            <p:cNvSpPr>
              <a:spLocks noChangeArrowheads="1"/>
            </p:cNvSpPr>
            <p:nvPr/>
          </p:nvSpPr>
          <p:spPr bwMode="auto">
            <a:xfrm>
              <a:off x="1543627" y="2379120"/>
              <a:ext cx="3132029" cy="62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600" dirty="0">
                <a:solidFill>
                  <a:schemeClr val="bg1"/>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600" dirty="0">
                <a:solidFill>
                  <a:schemeClr val="bg1"/>
                </a:solidFill>
                <a:latin typeface="Noto Sans S Chinese Bold" panose="020B0800000000000000" pitchFamily="34" charset="-122"/>
                <a:ea typeface="Noto Sans S Chinese Bold" panose="020B0800000000000000" pitchFamily="34" charset="-122"/>
                <a:cs typeface="Lato Regular"/>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0" name="组合 9"/>
          <p:cNvGrpSpPr/>
          <p:nvPr/>
        </p:nvGrpSpPr>
        <p:grpSpPr>
          <a:xfrm>
            <a:off x="8630491" y="2287361"/>
            <a:ext cx="2763424" cy="710454"/>
            <a:chOff x="7845878" y="1293974"/>
            <a:chExt cx="2764064" cy="710618"/>
          </a:xfrm>
        </p:grpSpPr>
        <p:sp>
          <p:nvSpPr>
            <p:cNvPr id="11" name="文本框 10"/>
            <p:cNvSpPr txBox="1"/>
            <p:nvPr/>
          </p:nvSpPr>
          <p:spPr>
            <a:xfrm>
              <a:off x="7845878" y="1293974"/>
              <a:ext cx="1923123" cy="307777"/>
            </a:xfrm>
            <a:prstGeom prst="rect">
              <a:avLst/>
            </a:prstGeom>
            <a:noFill/>
          </p:spPr>
          <p:txBody>
            <a:bodyPr wrap="square" rtlCol="0">
              <a:spAutoFit/>
            </a:bodyPr>
            <a:lstStyle/>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2" name="矩形 11"/>
            <p:cNvSpPr/>
            <p:nvPr/>
          </p:nvSpPr>
          <p:spPr>
            <a:xfrm>
              <a:off x="7845878" y="1542927"/>
              <a:ext cx="2764064" cy="461665"/>
            </a:xfrm>
            <a:prstGeom prst="rect">
              <a:avLst/>
            </a:prstGeom>
          </p:spPr>
          <p:txBody>
            <a:bodyPr wrap="square">
              <a:spAutoFit/>
            </a:bodyPr>
            <a:lstStyle/>
            <a:p>
              <a:pPr lvl="0"/>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a:p>
              <a:pPr lvl="0"/>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p:txBody>
        </p:sp>
      </p:grpSp>
      <p:grpSp>
        <p:nvGrpSpPr>
          <p:cNvPr id="13" name="组合 12"/>
          <p:cNvGrpSpPr/>
          <p:nvPr/>
        </p:nvGrpSpPr>
        <p:grpSpPr>
          <a:xfrm>
            <a:off x="8630491" y="3620552"/>
            <a:ext cx="2763424" cy="710454"/>
            <a:chOff x="7845878" y="1293974"/>
            <a:chExt cx="2764064" cy="710618"/>
          </a:xfrm>
        </p:grpSpPr>
        <p:sp>
          <p:nvSpPr>
            <p:cNvPr id="14" name="文本框 13"/>
            <p:cNvSpPr txBox="1"/>
            <p:nvPr/>
          </p:nvSpPr>
          <p:spPr>
            <a:xfrm>
              <a:off x="7845878" y="1293974"/>
              <a:ext cx="1923123" cy="307777"/>
            </a:xfrm>
            <a:prstGeom prst="rect">
              <a:avLst/>
            </a:prstGeom>
            <a:noFill/>
          </p:spPr>
          <p:txBody>
            <a:bodyPr wrap="square" rtlCol="0">
              <a:spAutoFit/>
            </a:bodyPr>
            <a:lstStyle/>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5" name="矩形 14"/>
            <p:cNvSpPr/>
            <p:nvPr/>
          </p:nvSpPr>
          <p:spPr>
            <a:xfrm>
              <a:off x="7845878" y="1542927"/>
              <a:ext cx="2764064" cy="461665"/>
            </a:xfrm>
            <a:prstGeom prst="rect">
              <a:avLst/>
            </a:prstGeom>
          </p:spPr>
          <p:txBody>
            <a:bodyPr wrap="square">
              <a:spAutoFit/>
            </a:bodyPr>
            <a:lstStyle/>
            <a:p>
              <a:pPr lvl="0"/>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a:p>
              <a:pPr lvl="0"/>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p:txBody>
        </p:sp>
      </p:grpSp>
      <p:grpSp>
        <p:nvGrpSpPr>
          <p:cNvPr id="16" name="组合 15"/>
          <p:cNvGrpSpPr/>
          <p:nvPr/>
        </p:nvGrpSpPr>
        <p:grpSpPr>
          <a:xfrm>
            <a:off x="8630491" y="4896607"/>
            <a:ext cx="2763424" cy="710454"/>
            <a:chOff x="7845878" y="1293974"/>
            <a:chExt cx="2764064" cy="710618"/>
          </a:xfrm>
        </p:grpSpPr>
        <p:sp>
          <p:nvSpPr>
            <p:cNvPr id="17" name="文本框 16"/>
            <p:cNvSpPr txBox="1"/>
            <p:nvPr/>
          </p:nvSpPr>
          <p:spPr>
            <a:xfrm>
              <a:off x="7845878" y="1293974"/>
              <a:ext cx="1923123" cy="307777"/>
            </a:xfrm>
            <a:prstGeom prst="rect">
              <a:avLst/>
            </a:prstGeom>
            <a:noFill/>
          </p:spPr>
          <p:txBody>
            <a:bodyPr wrap="square" rtlCol="0">
              <a:spAutoFit/>
            </a:bodyPr>
            <a:lstStyle/>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8" name="矩形 17"/>
            <p:cNvSpPr/>
            <p:nvPr/>
          </p:nvSpPr>
          <p:spPr>
            <a:xfrm>
              <a:off x="7845878" y="1542927"/>
              <a:ext cx="2764064" cy="461665"/>
            </a:xfrm>
            <a:prstGeom prst="rect">
              <a:avLst/>
            </a:prstGeom>
          </p:spPr>
          <p:txBody>
            <a:bodyPr wrap="square">
              <a:spAutoFit/>
            </a:bodyPr>
            <a:lstStyle/>
            <a:p>
              <a:pPr lvl="0"/>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a:p>
              <a:pPr lvl="0"/>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p:txBody>
        </p:sp>
      </p:grpSp>
      <p:sp>
        <p:nvSpPr>
          <p:cNvPr id="19" name="文本框 18"/>
          <p:cNvSpPr txBox="1"/>
          <p:nvPr/>
        </p:nvSpPr>
        <p:spPr>
          <a:xfrm>
            <a:off x="1836517" y="2287362"/>
            <a:ext cx="1922678" cy="307706"/>
          </a:xfrm>
          <a:prstGeom prst="rect">
            <a:avLst/>
          </a:prstGeom>
          <a:noFill/>
        </p:spPr>
        <p:txBody>
          <a:bodyPr wrap="square" rtlCol="0">
            <a:spAutoFit/>
          </a:bodyPr>
          <a:lstStyle/>
          <a:p>
            <a:pPr algn="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0" name="矩形 19"/>
          <p:cNvSpPr/>
          <p:nvPr/>
        </p:nvSpPr>
        <p:spPr>
          <a:xfrm>
            <a:off x="995771" y="2536257"/>
            <a:ext cx="2763424" cy="461558"/>
          </a:xfrm>
          <a:prstGeom prst="rect">
            <a:avLst/>
          </a:prstGeom>
        </p:spPr>
        <p:txBody>
          <a:bodyPr wrap="square">
            <a:spAutoFit/>
          </a:bodyPr>
          <a:lstStyle/>
          <a:p>
            <a:pPr algn="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21" name="文本框 20"/>
          <p:cNvSpPr txBox="1"/>
          <p:nvPr/>
        </p:nvSpPr>
        <p:spPr>
          <a:xfrm>
            <a:off x="1836517" y="3620553"/>
            <a:ext cx="1922678" cy="307706"/>
          </a:xfrm>
          <a:prstGeom prst="rect">
            <a:avLst/>
          </a:prstGeom>
          <a:noFill/>
        </p:spPr>
        <p:txBody>
          <a:bodyPr wrap="square" rtlCol="0">
            <a:spAutoFit/>
          </a:bodyPr>
          <a:lstStyle/>
          <a:p>
            <a:pPr algn="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2" name="矩形 21"/>
          <p:cNvSpPr/>
          <p:nvPr/>
        </p:nvSpPr>
        <p:spPr>
          <a:xfrm>
            <a:off x="995771" y="3869449"/>
            <a:ext cx="2763424" cy="461558"/>
          </a:xfrm>
          <a:prstGeom prst="rect">
            <a:avLst/>
          </a:prstGeom>
        </p:spPr>
        <p:txBody>
          <a:bodyPr wrap="square">
            <a:spAutoFit/>
          </a:bodyPr>
          <a:lstStyle/>
          <a:p>
            <a:pPr lvl="0" algn="r"/>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a:p>
            <a:pPr lvl="0" algn="r"/>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p:txBody>
      </p:sp>
      <p:sp>
        <p:nvSpPr>
          <p:cNvPr id="23" name="文本框 22"/>
          <p:cNvSpPr txBox="1"/>
          <p:nvPr/>
        </p:nvSpPr>
        <p:spPr>
          <a:xfrm>
            <a:off x="1836517" y="4896608"/>
            <a:ext cx="1922678" cy="307706"/>
          </a:xfrm>
          <a:prstGeom prst="rect">
            <a:avLst/>
          </a:prstGeom>
          <a:noFill/>
        </p:spPr>
        <p:txBody>
          <a:bodyPr wrap="square" rtlCol="0">
            <a:spAutoFit/>
          </a:bodyPr>
          <a:lstStyle/>
          <a:p>
            <a:pPr algn="r"/>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4" name="矩形 23"/>
          <p:cNvSpPr/>
          <p:nvPr/>
        </p:nvSpPr>
        <p:spPr>
          <a:xfrm>
            <a:off x="995771" y="5145503"/>
            <a:ext cx="2763424" cy="461558"/>
          </a:xfrm>
          <a:prstGeom prst="rect">
            <a:avLst/>
          </a:prstGeom>
        </p:spPr>
        <p:txBody>
          <a:bodyPr wrap="square">
            <a:spAutoFit/>
          </a:bodyPr>
          <a:lstStyle/>
          <a:p>
            <a:pPr lvl="0" algn="r"/>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a:p>
            <a:pPr lvl="0" algn="r"/>
            <a:r>
              <a:rPr lang="zh-CN" altLang="en-US"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rgbClr val="FFFFFF">
                  <a:lumMod val="50000"/>
                </a:srgbClr>
              </a:solidFill>
              <a:latin typeface="Noto Sans S Chinese Bold" panose="020B0800000000000000" pitchFamily="34" charset="-122"/>
              <a:ea typeface="Noto Sans S Chinese Bold" panose="020B0800000000000000" pitchFamily="34" charset="-122"/>
              <a:cs typeface="Lato Regular"/>
            </a:endParaRPr>
          </a:p>
        </p:txBody>
      </p:sp>
      <p:grpSp>
        <p:nvGrpSpPr>
          <p:cNvPr id="25" name="Group 1"/>
          <p:cNvGrpSpPr/>
          <p:nvPr/>
        </p:nvGrpSpPr>
        <p:grpSpPr bwMode="auto">
          <a:xfrm>
            <a:off x="4273892" y="1797301"/>
            <a:ext cx="4032191" cy="4144295"/>
            <a:chOff x="2151565" y="678942"/>
            <a:chExt cx="5782311" cy="5943038"/>
          </a:xfrm>
        </p:grpSpPr>
        <p:grpSp>
          <p:nvGrpSpPr>
            <p:cNvPr id="26" name="Group 4"/>
            <p:cNvGrpSpPr/>
            <p:nvPr/>
          </p:nvGrpSpPr>
          <p:grpSpPr bwMode="auto">
            <a:xfrm>
              <a:off x="6199021" y="1614914"/>
              <a:ext cx="1734855" cy="1734855"/>
              <a:chOff x="0" y="0"/>
              <a:chExt cx="1734853" cy="1734853"/>
            </a:xfrm>
          </p:grpSpPr>
          <p:sp>
            <p:nvSpPr>
              <p:cNvPr id="42" name="AutoShape 5"/>
              <p:cNvSpPr/>
              <p:nvPr/>
            </p:nvSpPr>
            <p:spPr bwMode="auto">
              <a:xfrm rot="3600000">
                <a:off x="231694" y="232283"/>
                <a:ext cx="1271685" cy="1270107"/>
              </a:xfrm>
              <a:prstGeom prst="wedgeEllipseCallout">
                <a:avLst>
                  <a:gd name="adj1" fmla="val 778"/>
                  <a:gd name="adj2" fmla="val 60440"/>
                </a:avLst>
              </a:pr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solidFill>
                    <a:schemeClr val="bg1">
                      <a:lumMod val="50000"/>
                    </a:schemeClr>
                  </a:solidFill>
                  <a:latin typeface="Bebas Neue" panose="020B0606020202050201" pitchFamily="34" charset="0"/>
                  <a:ea typeface="MS PGothic" panose="020B0600070205080204" charset="-128"/>
                  <a:cs typeface="Helvetica Neue Thin" charset="0"/>
                </a:endParaRPr>
              </a:p>
            </p:txBody>
          </p:sp>
          <p:sp>
            <p:nvSpPr>
              <p:cNvPr id="43" name="AutoShape 6"/>
              <p:cNvSpPr/>
              <p:nvPr/>
            </p:nvSpPr>
            <p:spPr bwMode="auto">
              <a:xfrm>
                <a:off x="559536" y="523615"/>
                <a:ext cx="619177" cy="662038"/>
              </a:xfrm>
              <a:custGeom>
                <a:avLst/>
                <a:gdLst>
                  <a:gd name="T0" fmla="*/ 309589 w 21600"/>
                  <a:gd name="T1" fmla="*/ 331019 h 21600"/>
                  <a:gd name="T2" fmla="*/ 309589 w 21600"/>
                  <a:gd name="T3" fmla="*/ 331019 h 21600"/>
                  <a:gd name="T4" fmla="*/ 309589 w 21600"/>
                  <a:gd name="T5" fmla="*/ 331019 h 21600"/>
                  <a:gd name="T6" fmla="*/ 309589 w 21600"/>
                  <a:gd name="T7" fmla="*/ 3310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5040" y="0"/>
                    </a:moveTo>
                    <a:cubicBezTo>
                      <a:pt x="4643" y="0"/>
                      <a:pt x="4320" y="302"/>
                      <a:pt x="4320" y="675"/>
                    </a:cubicBezTo>
                    <a:lnTo>
                      <a:pt x="4320" y="3375"/>
                    </a:lnTo>
                    <a:cubicBezTo>
                      <a:pt x="4320" y="3748"/>
                      <a:pt x="4643" y="4050"/>
                      <a:pt x="5040" y="4050"/>
                    </a:cubicBezTo>
                    <a:lnTo>
                      <a:pt x="6480" y="4050"/>
                    </a:lnTo>
                    <a:cubicBezTo>
                      <a:pt x="6877" y="4050"/>
                      <a:pt x="7200" y="3748"/>
                      <a:pt x="7200" y="3375"/>
                    </a:cubicBezTo>
                    <a:lnTo>
                      <a:pt x="7200" y="675"/>
                    </a:lnTo>
                    <a:cubicBezTo>
                      <a:pt x="7200" y="302"/>
                      <a:pt x="6877" y="0"/>
                      <a:pt x="6480" y="0"/>
                    </a:cubicBezTo>
                    <a:lnTo>
                      <a:pt x="5040" y="0"/>
                    </a:lnTo>
                    <a:close/>
                    <a:moveTo>
                      <a:pt x="15120" y="0"/>
                    </a:moveTo>
                    <a:cubicBezTo>
                      <a:pt x="14723" y="0"/>
                      <a:pt x="14400" y="302"/>
                      <a:pt x="14400" y="675"/>
                    </a:cubicBezTo>
                    <a:lnTo>
                      <a:pt x="14400" y="3375"/>
                    </a:lnTo>
                    <a:cubicBezTo>
                      <a:pt x="14400" y="3748"/>
                      <a:pt x="14723" y="4050"/>
                      <a:pt x="15120" y="4050"/>
                    </a:cubicBezTo>
                    <a:lnTo>
                      <a:pt x="16560" y="4050"/>
                    </a:lnTo>
                    <a:cubicBezTo>
                      <a:pt x="16957" y="4050"/>
                      <a:pt x="17280" y="3748"/>
                      <a:pt x="17280" y="3375"/>
                    </a:cubicBezTo>
                    <a:lnTo>
                      <a:pt x="17280" y="675"/>
                    </a:lnTo>
                    <a:cubicBezTo>
                      <a:pt x="17280" y="302"/>
                      <a:pt x="16957" y="0"/>
                      <a:pt x="16560" y="0"/>
                    </a:cubicBezTo>
                    <a:lnTo>
                      <a:pt x="15120" y="0"/>
                    </a:lnTo>
                    <a:close/>
                    <a:moveTo>
                      <a:pt x="2160" y="2025"/>
                    </a:moveTo>
                    <a:cubicBezTo>
                      <a:pt x="725" y="2025"/>
                      <a:pt x="0" y="2700"/>
                      <a:pt x="0" y="4050"/>
                    </a:cubicBezTo>
                    <a:lnTo>
                      <a:pt x="0" y="19575"/>
                    </a:lnTo>
                    <a:cubicBezTo>
                      <a:pt x="0" y="20925"/>
                      <a:pt x="720" y="21600"/>
                      <a:pt x="2160" y="21600"/>
                    </a:cubicBezTo>
                    <a:lnTo>
                      <a:pt x="19440" y="21600"/>
                    </a:lnTo>
                    <a:cubicBezTo>
                      <a:pt x="20880" y="21600"/>
                      <a:pt x="21600" y="20925"/>
                      <a:pt x="21600" y="19575"/>
                    </a:cubicBezTo>
                    <a:cubicBezTo>
                      <a:pt x="21600" y="19575"/>
                      <a:pt x="21600" y="4050"/>
                      <a:pt x="21600" y="4050"/>
                    </a:cubicBezTo>
                    <a:cubicBezTo>
                      <a:pt x="21600" y="2700"/>
                      <a:pt x="20879" y="2025"/>
                      <a:pt x="19398" y="2025"/>
                    </a:cubicBezTo>
                    <a:lnTo>
                      <a:pt x="18720" y="2025"/>
                    </a:lnTo>
                    <a:lnTo>
                      <a:pt x="18720" y="4050"/>
                    </a:lnTo>
                    <a:cubicBezTo>
                      <a:pt x="18720" y="4796"/>
                      <a:pt x="18074" y="5400"/>
                      <a:pt x="17280" y="5400"/>
                    </a:cubicBezTo>
                    <a:lnTo>
                      <a:pt x="14400" y="5400"/>
                    </a:lnTo>
                    <a:cubicBezTo>
                      <a:pt x="13606" y="5400"/>
                      <a:pt x="12960" y="4796"/>
                      <a:pt x="12960" y="4050"/>
                    </a:cubicBezTo>
                    <a:lnTo>
                      <a:pt x="12960" y="2025"/>
                    </a:lnTo>
                    <a:lnTo>
                      <a:pt x="8640" y="2025"/>
                    </a:lnTo>
                    <a:lnTo>
                      <a:pt x="8640" y="4050"/>
                    </a:lnTo>
                    <a:cubicBezTo>
                      <a:pt x="8640" y="4796"/>
                      <a:pt x="7994" y="5400"/>
                      <a:pt x="7200" y="5400"/>
                    </a:cubicBezTo>
                    <a:lnTo>
                      <a:pt x="4320" y="5400"/>
                    </a:lnTo>
                    <a:cubicBezTo>
                      <a:pt x="3526" y="5400"/>
                      <a:pt x="2880" y="4796"/>
                      <a:pt x="2880" y="4050"/>
                    </a:cubicBezTo>
                    <a:lnTo>
                      <a:pt x="2880" y="2025"/>
                    </a:lnTo>
                    <a:lnTo>
                      <a:pt x="2160" y="2025"/>
                    </a:lnTo>
                    <a:close/>
                    <a:moveTo>
                      <a:pt x="1440" y="6750"/>
                    </a:moveTo>
                    <a:lnTo>
                      <a:pt x="20160" y="6750"/>
                    </a:lnTo>
                    <a:cubicBezTo>
                      <a:pt x="20160" y="6750"/>
                      <a:pt x="20160" y="20250"/>
                      <a:pt x="20160" y="20250"/>
                    </a:cubicBezTo>
                    <a:lnTo>
                      <a:pt x="1440" y="20250"/>
                    </a:lnTo>
                    <a:lnTo>
                      <a:pt x="1440" y="6750"/>
                    </a:lnTo>
                    <a:close/>
                    <a:moveTo>
                      <a:pt x="2880" y="8100"/>
                    </a:moveTo>
                    <a:lnTo>
                      <a:pt x="2880" y="10800"/>
                    </a:lnTo>
                    <a:lnTo>
                      <a:pt x="5760" y="10800"/>
                    </a:lnTo>
                    <a:cubicBezTo>
                      <a:pt x="5760" y="10800"/>
                      <a:pt x="5760" y="8100"/>
                      <a:pt x="5760" y="8100"/>
                    </a:cubicBezTo>
                    <a:lnTo>
                      <a:pt x="2880" y="8100"/>
                    </a:lnTo>
                    <a:close/>
                    <a:moveTo>
                      <a:pt x="7200" y="8100"/>
                    </a:moveTo>
                    <a:cubicBezTo>
                      <a:pt x="7200" y="8100"/>
                      <a:pt x="7200" y="10800"/>
                      <a:pt x="7200" y="10800"/>
                    </a:cubicBezTo>
                    <a:lnTo>
                      <a:pt x="10080" y="10800"/>
                    </a:lnTo>
                    <a:lnTo>
                      <a:pt x="10080" y="8100"/>
                    </a:lnTo>
                    <a:lnTo>
                      <a:pt x="7200" y="8100"/>
                    </a:lnTo>
                    <a:close/>
                    <a:moveTo>
                      <a:pt x="11520" y="8100"/>
                    </a:moveTo>
                    <a:lnTo>
                      <a:pt x="11520" y="10800"/>
                    </a:lnTo>
                    <a:lnTo>
                      <a:pt x="14400" y="10800"/>
                    </a:lnTo>
                    <a:cubicBezTo>
                      <a:pt x="14400" y="10800"/>
                      <a:pt x="14400" y="8100"/>
                      <a:pt x="14400" y="8100"/>
                    </a:cubicBezTo>
                    <a:lnTo>
                      <a:pt x="11520" y="8100"/>
                    </a:lnTo>
                    <a:close/>
                    <a:moveTo>
                      <a:pt x="15840" y="8100"/>
                    </a:moveTo>
                    <a:cubicBezTo>
                      <a:pt x="15840" y="8100"/>
                      <a:pt x="15840" y="10800"/>
                      <a:pt x="15840" y="10800"/>
                    </a:cubicBezTo>
                    <a:lnTo>
                      <a:pt x="18720" y="10800"/>
                    </a:lnTo>
                    <a:lnTo>
                      <a:pt x="18720" y="8100"/>
                    </a:lnTo>
                    <a:lnTo>
                      <a:pt x="15840" y="8100"/>
                    </a:lnTo>
                    <a:close/>
                    <a:moveTo>
                      <a:pt x="2880" y="12150"/>
                    </a:moveTo>
                    <a:lnTo>
                      <a:pt x="2880" y="14850"/>
                    </a:lnTo>
                    <a:lnTo>
                      <a:pt x="5760" y="14850"/>
                    </a:lnTo>
                    <a:cubicBezTo>
                      <a:pt x="5760" y="14850"/>
                      <a:pt x="5760" y="12150"/>
                      <a:pt x="5760" y="12150"/>
                    </a:cubicBezTo>
                    <a:lnTo>
                      <a:pt x="2880" y="12150"/>
                    </a:lnTo>
                    <a:close/>
                    <a:moveTo>
                      <a:pt x="7200" y="12150"/>
                    </a:moveTo>
                    <a:cubicBezTo>
                      <a:pt x="7200" y="12150"/>
                      <a:pt x="7200" y="14850"/>
                      <a:pt x="7200" y="14850"/>
                    </a:cubicBezTo>
                    <a:lnTo>
                      <a:pt x="10080" y="14850"/>
                    </a:lnTo>
                    <a:lnTo>
                      <a:pt x="10080" y="12150"/>
                    </a:lnTo>
                    <a:lnTo>
                      <a:pt x="7200" y="12150"/>
                    </a:lnTo>
                    <a:close/>
                    <a:moveTo>
                      <a:pt x="11520" y="12150"/>
                    </a:moveTo>
                    <a:lnTo>
                      <a:pt x="11520" y="14850"/>
                    </a:lnTo>
                    <a:lnTo>
                      <a:pt x="14400" y="14850"/>
                    </a:lnTo>
                    <a:cubicBezTo>
                      <a:pt x="14400" y="14850"/>
                      <a:pt x="14400" y="12150"/>
                      <a:pt x="14400" y="12150"/>
                    </a:cubicBezTo>
                    <a:lnTo>
                      <a:pt x="11520" y="12150"/>
                    </a:lnTo>
                    <a:close/>
                    <a:moveTo>
                      <a:pt x="15840" y="12150"/>
                    </a:moveTo>
                    <a:cubicBezTo>
                      <a:pt x="15840" y="12150"/>
                      <a:pt x="15840" y="14850"/>
                      <a:pt x="15840" y="14850"/>
                    </a:cubicBezTo>
                    <a:lnTo>
                      <a:pt x="18720" y="14850"/>
                    </a:lnTo>
                    <a:lnTo>
                      <a:pt x="18720" y="12150"/>
                    </a:lnTo>
                    <a:lnTo>
                      <a:pt x="15840" y="12150"/>
                    </a:lnTo>
                    <a:close/>
                    <a:moveTo>
                      <a:pt x="2880" y="16200"/>
                    </a:moveTo>
                    <a:lnTo>
                      <a:pt x="2880" y="18900"/>
                    </a:lnTo>
                    <a:lnTo>
                      <a:pt x="5760" y="18900"/>
                    </a:lnTo>
                    <a:cubicBezTo>
                      <a:pt x="5760" y="18900"/>
                      <a:pt x="5760" y="16200"/>
                      <a:pt x="5760" y="16200"/>
                    </a:cubicBezTo>
                    <a:lnTo>
                      <a:pt x="2880" y="16200"/>
                    </a:lnTo>
                    <a:close/>
                    <a:moveTo>
                      <a:pt x="7200" y="16200"/>
                    </a:moveTo>
                    <a:cubicBezTo>
                      <a:pt x="7200" y="16200"/>
                      <a:pt x="7200" y="18900"/>
                      <a:pt x="7200" y="18900"/>
                    </a:cubicBezTo>
                    <a:lnTo>
                      <a:pt x="10080" y="18900"/>
                    </a:lnTo>
                    <a:lnTo>
                      <a:pt x="10080" y="16200"/>
                    </a:lnTo>
                    <a:lnTo>
                      <a:pt x="7200" y="16200"/>
                    </a:lnTo>
                    <a:close/>
                    <a:moveTo>
                      <a:pt x="11520" y="16200"/>
                    </a:moveTo>
                    <a:lnTo>
                      <a:pt x="11520" y="18900"/>
                    </a:lnTo>
                    <a:lnTo>
                      <a:pt x="14400" y="18900"/>
                    </a:lnTo>
                    <a:cubicBezTo>
                      <a:pt x="14400" y="18900"/>
                      <a:pt x="14400" y="16200"/>
                      <a:pt x="14400" y="16200"/>
                    </a:cubicBezTo>
                    <a:lnTo>
                      <a:pt x="11520" y="16200"/>
                    </a:lnTo>
                    <a:close/>
                    <a:moveTo>
                      <a:pt x="15840" y="16200"/>
                    </a:moveTo>
                    <a:lnTo>
                      <a:pt x="15840" y="18900"/>
                    </a:lnTo>
                    <a:cubicBezTo>
                      <a:pt x="15840" y="18900"/>
                      <a:pt x="18720" y="18900"/>
                      <a:pt x="18720" y="18900"/>
                    </a:cubicBezTo>
                    <a:lnTo>
                      <a:pt x="18720" y="16200"/>
                    </a:lnTo>
                    <a:lnTo>
                      <a:pt x="15840" y="16200"/>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400">
                  <a:solidFill>
                    <a:schemeClr val="bg1">
                      <a:lumMod val="50000"/>
                    </a:schemeClr>
                  </a:solidFill>
                  <a:latin typeface="Bebas Neue" panose="020B0606020202050201" pitchFamily="34" charset="0"/>
                </a:endParaRPr>
              </a:p>
            </p:txBody>
          </p:sp>
        </p:grpSp>
        <p:grpSp>
          <p:nvGrpSpPr>
            <p:cNvPr id="27" name="Group 9"/>
            <p:cNvGrpSpPr/>
            <p:nvPr/>
          </p:nvGrpSpPr>
          <p:grpSpPr bwMode="auto">
            <a:xfrm>
              <a:off x="2151729" y="1614518"/>
              <a:ext cx="1734935" cy="1734935"/>
              <a:chOff x="-1" y="-1"/>
              <a:chExt cx="1734936" cy="1734936"/>
            </a:xfrm>
          </p:grpSpPr>
          <p:sp>
            <p:nvSpPr>
              <p:cNvPr id="40" name="AutoShape 10"/>
              <p:cNvSpPr/>
              <p:nvPr/>
            </p:nvSpPr>
            <p:spPr bwMode="auto">
              <a:xfrm rot="18000606">
                <a:off x="231312" y="231886"/>
                <a:ext cx="1271687" cy="1271695"/>
              </a:xfrm>
              <a:prstGeom prst="wedgeEllipseCallout">
                <a:avLst>
                  <a:gd name="adj1" fmla="val 778"/>
                  <a:gd name="adj2" fmla="val 60440"/>
                </a:avLst>
              </a:pr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dirty="0">
                  <a:solidFill>
                    <a:schemeClr val="bg1">
                      <a:lumMod val="50000"/>
                    </a:schemeClr>
                  </a:solidFill>
                  <a:latin typeface="Bebas Neue" panose="020B0606020202050201" pitchFamily="34" charset="0"/>
                  <a:ea typeface="MS PGothic" panose="020B0600070205080204" charset="-128"/>
                  <a:cs typeface="Helvetica Neue Thin" charset="0"/>
                </a:endParaRPr>
              </a:p>
            </p:txBody>
          </p:sp>
          <p:sp>
            <p:nvSpPr>
              <p:cNvPr id="41" name="AutoShape 11"/>
              <p:cNvSpPr/>
              <p:nvPr/>
            </p:nvSpPr>
            <p:spPr bwMode="auto">
              <a:xfrm>
                <a:off x="429763" y="589104"/>
                <a:ext cx="849383" cy="660452"/>
              </a:xfrm>
              <a:custGeom>
                <a:avLst/>
                <a:gdLst>
                  <a:gd name="T0" fmla="*/ 424691 w 21600"/>
                  <a:gd name="T1" fmla="*/ 330767 h 21345"/>
                  <a:gd name="T2" fmla="*/ 424691 w 21600"/>
                  <a:gd name="T3" fmla="*/ 330767 h 21345"/>
                  <a:gd name="T4" fmla="*/ 424691 w 21600"/>
                  <a:gd name="T5" fmla="*/ 330767 h 21345"/>
                  <a:gd name="T6" fmla="*/ 424691 w 21600"/>
                  <a:gd name="T7" fmla="*/ 330767 h 213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345">
                    <a:moveTo>
                      <a:pt x="3348" y="2"/>
                    </a:moveTo>
                    <a:cubicBezTo>
                      <a:pt x="1989" y="2"/>
                      <a:pt x="0" y="1403"/>
                      <a:pt x="0" y="2554"/>
                    </a:cubicBezTo>
                    <a:cubicBezTo>
                      <a:pt x="0" y="4074"/>
                      <a:pt x="0" y="9708"/>
                      <a:pt x="0" y="11941"/>
                    </a:cubicBezTo>
                    <a:lnTo>
                      <a:pt x="787" y="9825"/>
                    </a:lnTo>
                    <a:cubicBezTo>
                      <a:pt x="1450" y="8140"/>
                      <a:pt x="3062" y="7455"/>
                      <a:pt x="4387" y="8299"/>
                    </a:cubicBezTo>
                    <a:lnTo>
                      <a:pt x="10982" y="12492"/>
                    </a:lnTo>
                    <a:cubicBezTo>
                      <a:pt x="12306" y="13336"/>
                      <a:pt x="12845" y="15385"/>
                      <a:pt x="12182" y="17070"/>
                    </a:cubicBezTo>
                    <a:cubicBezTo>
                      <a:pt x="12182" y="17070"/>
                      <a:pt x="10810" y="20494"/>
                      <a:pt x="10810" y="20494"/>
                    </a:cubicBezTo>
                    <a:cubicBezTo>
                      <a:pt x="11174" y="21294"/>
                      <a:pt x="11975" y="21582"/>
                      <a:pt x="12615" y="21135"/>
                    </a:cubicBezTo>
                    <a:cubicBezTo>
                      <a:pt x="13068" y="20819"/>
                      <a:pt x="13116" y="19783"/>
                      <a:pt x="12988" y="18904"/>
                    </a:cubicBezTo>
                    <a:lnTo>
                      <a:pt x="13281" y="18750"/>
                    </a:lnTo>
                    <a:cubicBezTo>
                      <a:pt x="13637" y="19575"/>
                      <a:pt x="14457" y="19883"/>
                      <a:pt x="15106" y="19429"/>
                    </a:cubicBezTo>
                    <a:cubicBezTo>
                      <a:pt x="15579" y="19099"/>
                      <a:pt x="15717" y="17972"/>
                      <a:pt x="15620" y="17070"/>
                    </a:cubicBezTo>
                    <a:lnTo>
                      <a:pt x="15882" y="16890"/>
                    </a:lnTo>
                    <a:cubicBezTo>
                      <a:pt x="16417" y="17509"/>
                      <a:pt x="17213" y="18017"/>
                      <a:pt x="17687" y="17685"/>
                    </a:cubicBezTo>
                    <a:cubicBezTo>
                      <a:pt x="18337" y="17232"/>
                      <a:pt x="18458" y="16177"/>
                      <a:pt x="18101" y="15351"/>
                    </a:cubicBezTo>
                    <a:lnTo>
                      <a:pt x="14037" y="6157"/>
                    </a:lnTo>
                    <a:lnTo>
                      <a:pt x="12030" y="8530"/>
                    </a:lnTo>
                    <a:cubicBezTo>
                      <a:pt x="12030" y="8530"/>
                      <a:pt x="8903" y="8772"/>
                      <a:pt x="8390" y="8119"/>
                    </a:cubicBezTo>
                    <a:cubicBezTo>
                      <a:pt x="7855" y="7440"/>
                      <a:pt x="8047" y="3387"/>
                      <a:pt x="8047" y="3387"/>
                    </a:cubicBezTo>
                    <a:lnTo>
                      <a:pt x="10729" y="2"/>
                    </a:lnTo>
                    <a:cubicBezTo>
                      <a:pt x="10729" y="2"/>
                      <a:pt x="6106" y="2"/>
                      <a:pt x="3348" y="2"/>
                    </a:cubicBezTo>
                    <a:close/>
                    <a:moveTo>
                      <a:pt x="12877" y="15"/>
                    </a:moveTo>
                    <a:lnTo>
                      <a:pt x="10195" y="3426"/>
                    </a:lnTo>
                    <a:lnTo>
                      <a:pt x="9529" y="4285"/>
                    </a:lnTo>
                    <a:cubicBezTo>
                      <a:pt x="9529" y="4285"/>
                      <a:pt x="9332" y="5791"/>
                      <a:pt x="9852" y="6452"/>
                    </a:cubicBezTo>
                    <a:cubicBezTo>
                      <a:pt x="10337" y="7069"/>
                      <a:pt x="11536" y="6837"/>
                      <a:pt x="11536" y="6837"/>
                    </a:cubicBezTo>
                    <a:lnTo>
                      <a:pt x="14874" y="3426"/>
                    </a:lnTo>
                    <a:lnTo>
                      <a:pt x="19583" y="14518"/>
                    </a:lnTo>
                    <a:cubicBezTo>
                      <a:pt x="19583" y="14518"/>
                      <a:pt x="21600" y="14512"/>
                      <a:pt x="21600" y="13659"/>
                    </a:cubicBezTo>
                    <a:cubicBezTo>
                      <a:pt x="21599" y="8488"/>
                      <a:pt x="21600" y="5991"/>
                      <a:pt x="21600" y="4285"/>
                    </a:cubicBezTo>
                    <a:cubicBezTo>
                      <a:pt x="21600" y="4285"/>
                      <a:pt x="20806" y="2570"/>
                      <a:pt x="20511" y="2195"/>
                    </a:cubicBezTo>
                    <a:cubicBezTo>
                      <a:pt x="20237" y="1847"/>
                      <a:pt x="19177" y="41"/>
                      <a:pt x="17556" y="15"/>
                    </a:cubicBezTo>
                    <a:cubicBezTo>
                      <a:pt x="15583" y="-18"/>
                      <a:pt x="12877" y="15"/>
                      <a:pt x="12877" y="15"/>
                    </a:cubicBezTo>
                    <a:close/>
                    <a:moveTo>
                      <a:pt x="2854" y="9581"/>
                    </a:moveTo>
                    <a:cubicBezTo>
                      <a:pt x="2609" y="9684"/>
                      <a:pt x="2403" y="9906"/>
                      <a:pt x="2279" y="10222"/>
                    </a:cubicBezTo>
                    <a:lnTo>
                      <a:pt x="776" y="14031"/>
                    </a:lnTo>
                    <a:cubicBezTo>
                      <a:pt x="528" y="14662"/>
                      <a:pt x="723" y="15433"/>
                      <a:pt x="1220" y="15749"/>
                    </a:cubicBezTo>
                    <a:cubicBezTo>
                      <a:pt x="1717" y="16065"/>
                      <a:pt x="2323" y="15804"/>
                      <a:pt x="2571" y="15172"/>
                    </a:cubicBezTo>
                    <a:cubicBezTo>
                      <a:pt x="2571" y="15172"/>
                      <a:pt x="4074" y="11363"/>
                      <a:pt x="4074" y="11363"/>
                    </a:cubicBezTo>
                    <a:cubicBezTo>
                      <a:pt x="4323" y="10732"/>
                      <a:pt x="4117" y="9962"/>
                      <a:pt x="3620" y="9645"/>
                    </a:cubicBezTo>
                    <a:cubicBezTo>
                      <a:pt x="3372" y="9487"/>
                      <a:pt x="3098" y="9478"/>
                      <a:pt x="2854" y="9581"/>
                    </a:cubicBezTo>
                    <a:close/>
                    <a:moveTo>
                      <a:pt x="5254" y="11107"/>
                    </a:moveTo>
                    <a:cubicBezTo>
                      <a:pt x="5009" y="11210"/>
                      <a:pt x="4793" y="11432"/>
                      <a:pt x="4669" y="11748"/>
                    </a:cubicBezTo>
                    <a:lnTo>
                      <a:pt x="3176" y="15557"/>
                    </a:lnTo>
                    <a:cubicBezTo>
                      <a:pt x="2928" y="16188"/>
                      <a:pt x="3123" y="16958"/>
                      <a:pt x="3620" y="17275"/>
                    </a:cubicBezTo>
                    <a:cubicBezTo>
                      <a:pt x="4117" y="17591"/>
                      <a:pt x="4723" y="17330"/>
                      <a:pt x="4971" y="16698"/>
                    </a:cubicBezTo>
                    <a:cubicBezTo>
                      <a:pt x="4971" y="16698"/>
                      <a:pt x="6474" y="12889"/>
                      <a:pt x="6474" y="12889"/>
                    </a:cubicBezTo>
                    <a:cubicBezTo>
                      <a:pt x="6723" y="12258"/>
                      <a:pt x="6517" y="11488"/>
                      <a:pt x="6020" y="11171"/>
                    </a:cubicBezTo>
                    <a:cubicBezTo>
                      <a:pt x="5772" y="11013"/>
                      <a:pt x="5498" y="11004"/>
                      <a:pt x="5254" y="11107"/>
                    </a:cubicBezTo>
                    <a:close/>
                    <a:moveTo>
                      <a:pt x="7654" y="12633"/>
                    </a:moveTo>
                    <a:cubicBezTo>
                      <a:pt x="7410" y="12736"/>
                      <a:pt x="7193" y="12958"/>
                      <a:pt x="7069" y="13274"/>
                    </a:cubicBezTo>
                    <a:lnTo>
                      <a:pt x="5566" y="17083"/>
                    </a:lnTo>
                    <a:cubicBezTo>
                      <a:pt x="5318" y="17714"/>
                      <a:pt x="5523" y="18485"/>
                      <a:pt x="6020" y="18801"/>
                    </a:cubicBezTo>
                    <a:cubicBezTo>
                      <a:pt x="6517" y="19117"/>
                      <a:pt x="7123" y="18855"/>
                      <a:pt x="7371" y="18224"/>
                    </a:cubicBezTo>
                    <a:cubicBezTo>
                      <a:pt x="7371" y="18224"/>
                      <a:pt x="8874" y="14415"/>
                      <a:pt x="8874" y="14415"/>
                    </a:cubicBezTo>
                    <a:cubicBezTo>
                      <a:pt x="9123" y="13784"/>
                      <a:pt x="8917" y="13014"/>
                      <a:pt x="8420" y="12697"/>
                    </a:cubicBezTo>
                    <a:cubicBezTo>
                      <a:pt x="8172" y="12539"/>
                      <a:pt x="7898" y="12530"/>
                      <a:pt x="7654" y="12633"/>
                    </a:cubicBezTo>
                    <a:close/>
                    <a:moveTo>
                      <a:pt x="10054" y="14159"/>
                    </a:moveTo>
                    <a:cubicBezTo>
                      <a:pt x="9809" y="14262"/>
                      <a:pt x="9593" y="14484"/>
                      <a:pt x="9469" y="14800"/>
                    </a:cubicBezTo>
                    <a:lnTo>
                      <a:pt x="7966" y="18609"/>
                    </a:lnTo>
                    <a:cubicBezTo>
                      <a:pt x="7718" y="19240"/>
                      <a:pt x="7923" y="20010"/>
                      <a:pt x="8420" y="20327"/>
                    </a:cubicBezTo>
                    <a:cubicBezTo>
                      <a:pt x="8917" y="20643"/>
                      <a:pt x="9523" y="20395"/>
                      <a:pt x="9771" y="19763"/>
                    </a:cubicBezTo>
                    <a:lnTo>
                      <a:pt x="11274" y="15941"/>
                    </a:lnTo>
                    <a:cubicBezTo>
                      <a:pt x="11523" y="15310"/>
                      <a:pt x="11317" y="14539"/>
                      <a:pt x="10820" y="14223"/>
                    </a:cubicBezTo>
                    <a:cubicBezTo>
                      <a:pt x="10572" y="14065"/>
                      <a:pt x="10298" y="14056"/>
                      <a:pt x="10054" y="14159"/>
                    </a:cubicBez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400">
                  <a:solidFill>
                    <a:schemeClr val="bg1">
                      <a:lumMod val="50000"/>
                    </a:schemeClr>
                  </a:solidFill>
                  <a:latin typeface="Bebas Neue" panose="020B0606020202050201" pitchFamily="34" charset="0"/>
                </a:endParaRPr>
              </a:p>
            </p:txBody>
          </p:sp>
        </p:grpSp>
        <p:grpSp>
          <p:nvGrpSpPr>
            <p:cNvPr id="28" name="Group 14"/>
            <p:cNvGrpSpPr/>
            <p:nvPr/>
          </p:nvGrpSpPr>
          <p:grpSpPr bwMode="auto">
            <a:xfrm>
              <a:off x="2151565" y="3951713"/>
              <a:ext cx="1734853" cy="1734855"/>
              <a:chOff x="0" y="0"/>
              <a:chExt cx="1734853" cy="1734853"/>
            </a:xfrm>
          </p:grpSpPr>
          <p:sp>
            <p:nvSpPr>
              <p:cNvPr id="38" name="AutoShape 15"/>
              <p:cNvSpPr/>
              <p:nvPr/>
            </p:nvSpPr>
            <p:spPr bwMode="auto">
              <a:xfrm rot="14400000" flipH="1">
                <a:off x="231478" y="231670"/>
                <a:ext cx="1271685" cy="1271695"/>
              </a:xfrm>
              <a:prstGeom prst="wedgeEllipseCallout">
                <a:avLst>
                  <a:gd name="adj1" fmla="val 778"/>
                  <a:gd name="adj2" fmla="val 60440"/>
                </a:avLst>
              </a:pr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solidFill>
                    <a:schemeClr val="bg1">
                      <a:lumMod val="50000"/>
                    </a:schemeClr>
                  </a:solidFill>
                  <a:latin typeface="Bebas Neue" panose="020B0606020202050201" pitchFamily="34" charset="0"/>
                  <a:ea typeface="MS PGothic" panose="020B0600070205080204" charset="-128"/>
                  <a:cs typeface="Helvetica Neue Thin" charset="0"/>
                </a:endParaRPr>
              </a:p>
            </p:txBody>
          </p:sp>
          <p:sp>
            <p:nvSpPr>
              <p:cNvPr id="39" name="AutoShape 16"/>
              <p:cNvSpPr/>
              <p:nvPr/>
            </p:nvSpPr>
            <p:spPr bwMode="auto">
              <a:xfrm>
                <a:off x="507722" y="519034"/>
                <a:ext cx="784291" cy="660451"/>
              </a:xfrm>
              <a:custGeom>
                <a:avLst/>
                <a:gdLst>
                  <a:gd name="T0" fmla="*/ 392146 w 21600"/>
                  <a:gd name="T1" fmla="*/ 330226 h 21600"/>
                  <a:gd name="T2" fmla="*/ 392146 w 21600"/>
                  <a:gd name="T3" fmla="*/ 330226 h 21600"/>
                  <a:gd name="T4" fmla="*/ 392146 w 21600"/>
                  <a:gd name="T5" fmla="*/ 330226 h 21600"/>
                  <a:gd name="T6" fmla="*/ 392146 w 21600"/>
                  <a:gd name="T7" fmla="*/ 3302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8" y="0"/>
                    </a:moveTo>
                    <a:cubicBezTo>
                      <a:pt x="612" y="0"/>
                      <a:pt x="0" y="713"/>
                      <a:pt x="0" y="1597"/>
                    </a:cubicBezTo>
                    <a:lnTo>
                      <a:pt x="0" y="20003"/>
                    </a:lnTo>
                    <a:cubicBezTo>
                      <a:pt x="0" y="20887"/>
                      <a:pt x="612" y="21600"/>
                      <a:pt x="1358" y="21600"/>
                    </a:cubicBezTo>
                    <a:lnTo>
                      <a:pt x="18896" y="21600"/>
                    </a:lnTo>
                    <a:cubicBezTo>
                      <a:pt x="19641" y="21600"/>
                      <a:pt x="20242" y="20887"/>
                      <a:pt x="20242" y="20003"/>
                    </a:cubicBezTo>
                    <a:lnTo>
                      <a:pt x="20242" y="15200"/>
                    </a:lnTo>
                    <a:lnTo>
                      <a:pt x="15524" y="15200"/>
                    </a:lnTo>
                    <a:cubicBezTo>
                      <a:pt x="14779" y="15200"/>
                      <a:pt x="14177" y="14487"/>
                      <a:pt x="14177" y="13604"/>
                    </a:cubicBezTo>
                    <a:lnTo>
                      <a:pt x="14177" y="10398"/>
                    </a:lnTo>
                    <a:cubicBezTo>
                      <a:pt x="14177" y="9514"/>
                      <a:pt x="14779" y="8801"/>
                      <a:pt x="15524" y="8801"/>
                    </a:cubicBezTo>
                    <a:lnTo>
                      <a:pt x="20242" y="8801"/>
                    </a:lnTo>
                    <a:lnTo>
                      <a:pt x="20242" y="4803"/>
                    </a:lnTo>
                    <a:cubicBezTo>
                      <a:pt x="20242" y="3919"/>
                      <a:pt x="19641" y="3193"/>
                      <a:pt x="18896" y="3193"/>
                    </a:cubicBezTo>
                    <a:lnTo>
                      <a:pt x="18896" y="1597"/>
                    </a:lnTo>
                    <a:cubicBezTo>
                      <a:pt x="18896" y="713"/>
                      <a:pt x="18295" y="0"/>
                      <a:pt x="17549" y="0"/>
                    </a:cubicBezTo>
                    <a:lnTo>
                      <a:pt x="1358" y="0"/>
                    </a:lnTo>
                    <a:close/>
                    <a:moveTo>
                      <a:pt x="2025" y="1597"/>
                    </a:moveTo>
                    <a:lnTo>
                      <a:pt x="16192" y="1597"/>
                    </a:lnTo>
                    <a:cubicBezTo>
                      <a:pt x="16192" y="1597"/>
                      <a:pt x="17549" y="1593"/>
                      <a:pt x="17549" y="3193"/>
                    </a:cubicBezTo>
                    <a:lnTo>
                      <a:pt x="2025" y="3193"/>
                    </a:lnTo>
                    <a:cubicBezTo>
                      <a:pt x="1653" y="3193"/>
                      <a:pt x="1358" y="2844"/>
                      <a:pt x="1358" y="2401"/>
                    </a:cubicBezTo>
                    <a:cubicBezTo>
                      <a:pt x="1358" y="1960"/>
                      <a:pt x="1653" y="1597"/>
                      <a:pt x="2025" y="1597"/>
                    </a:cubicBezTo>
                    <a:close/>
                    <a:moveTo>
                      <a:pt x="16192" y="9606"/>
                    </a:moveTo>
                    <a:cubicBezTo>
                      <a:pt x="15447" y="9606"/>
                      <a:pt x="14845" y="10318"/>
                      <a:pt x="14845" y="11202"/>
                    </a:cubicBezTo>
                    <a:lnTo>
                      <a:pt x="14845" y="12799"/>
                    </a:lnTo>
                    <a:cubicBezTo>
                      <a:pt x="14845" y="13683"/>
                      <a:pt x="15447" y="14396"/>
                      <a:pt x="16192" y="14396"/>
                    </a:cubicBezTo>
                    <a:lnTo>
                      <a:pt x="20242" y="14396"/>
                    </a:lnTo>
                    <a:cubicBezTo>
                      <a:pt x="20988" y="14396"/>
                      <a:pt x="21600" y="13683"/>
                      <a:pt x="21600" y="12799"/>
                    </a:cubicBezTo>
                    <a:lnTo>
                      <a:pt x="21600" y="11202"/>
                    </a:lnTo>
                    <a:cubicBezTo>
                      <a:pt x="21600" y="10318"/>
                      <a:pt x="20988" y="9606"/>
                      <a:pt x="20242" y="9606"/>
                    </a:cubicBezTo>
                    <a:lnTo>
                      <a:pt x="16192" y="9606"/>
                    </a:lnTo>
                    <a:close/>
                    <a:moveTo>
                      <a:pt x="16871" y="11202"/>
                    </a:moveTo>
                    <a:cubicBezTo>
                      <a:pt x="17243" y="11202"/>
                      <a:pt x="17549" y="11552"/>
                      <a:pt x="17549" y="11994"/>
                    </a:cubicBezTo>
                    <a:cubicBezTo>
                      <a:pt x="17549" y="12436"/>
                      <a:pt x="17243" y="12799"/>
                      <a:pt x="16871" y="12799"/>
                    </a:cubicBezTo>
                    <a:cubicBezTo>
                      <a:pt x="16498" y="12799"/>
                      <a:pt x="16192" y="12436"/>
                      <a:pt x="16192" y="11994"/>
                    </a:cubicBezTo>
                    <a:cubicBezTo>
                      <a:pt x="16192" y="11552"/>
                      <a:pt x="16498" y="11202"/>
                      <a:pt x="16871" y="11202"/>
                    </a:cubicBez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400">
                  <a:solidFill>
                    <a:schemeClr val="bg1">
                      <a:lumMod val="50000"/>
                    </a:schemeClr>
                  </a:solidFill>
                  <a:latin typeface="Bebas Neue" panose="020B0606020202050201" pitchFamily="34" charset="0"/>
                </a:endParaRPr>
              </a:p>
            </p:txBody>
          </p:sp>
        </p:grpSp>
        <p:grpSp>
          <p:nvGrpSpPr>
            <p:cNvPr id="29" name="Group 19"/>
            <p:cNvGrpSpPr/>
            <p:nvPr/>
          </p:nvGrpSpPr>
          <p:grpSpPr bwMode="auto">
            <a:xfrm>
              <a:off x="6198773" y="3952029"/>
              <a:ext cx="1734935" cy="1734935"/>
              <a:chOff x="-1" y="-1"/>
              <a:chExt cx="1734936" cy="1734936"/>
            </a:xfrm>
          </p:grpSpPr>
          <p:sp>
            <p:nvSpPr>
              <p:cNvPr id="36" name="AutoShape 20"/>
              <p:cNvSpPr/>
              <p:nvPr/>
            </p:nvSpPr>
            <p:spPr bwMode="auto">
              <a:xfrm rot="7200606" flipH="1">
                <a:off x="231146" y="231355"/>
                <a:ext cx="1271686" cy="1271694"/>
              </a:xfrm>
              <a:prstGeom prst="wedgeEllipseCallout">
                <a:avLst>
                  <a:gd name="adj1" fmla="val 778"/>
                  <a:gd name="adj2" fmla="val 60440"/>
                </a:avLst>
              </a:pr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solidFill>
                    <a:schemeClr val="bg1">
                      <a:lumMod val="50000"/>
                    </a:schemeClr>
                  </a:solidFill>
                  <a:latin typeface="Bebas Neue" panose="020B0606020202050201" pitchFamily="34" charset="0"/>
                  <a:ea typeface="MS PGothic" panose="020B0600070205080204" charset="-128"/>
                  <a:cs typeface="Helvetica Neue Thin" charset="0"/>
                </a:endParaRPr>
              </a:p>
            </p:txBody>
          </p:sp>
          <p:sp>
            <p:nvSpPr>
              <p:cNvPr id="37" name="AutoShape 21"/>
              <p:cNvSpPr/>
              <p:nvPr/>
            </p:nvSpPr>
            <p:spPr bwMode="auto">
              <a:xfrm>
                <a:off x="521679" y="523482"/>
                <a:ext cx="660456" cy="660451"/>
              </a:xfrm>
              <a:custGeom>
                <a:avLst/>
                <a:gdLst>
                  <a:gd name="T0" fmla="*/ 330228 w 21600"/>
                  <a:gd name="T1" fmla="*/ 330226 h 21600"/>
                  <a:gd name="T2" fmla="*/ 330228 w 21600"/>
                  <a:gd name="T3" fmla="*/ 330226 h 21600"/>
                  <a:gd name="T4" fmla="*/ 330228 w 21600"/>
                  <a:gd name="T5" fmla="*/ 330226 h 21600"/>
                  <a:gd name="T6" fmla="*/ 330228 w 21600"/>
                  <a:gd name="T7" fmla="*/ 3302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350" y="0"/>
                    </a:moveTo>
                    <a:lnTo>
                      <a:pt x="1350" y="20250"/>
                    </a:lnTo>
                    <a:lnTo>
                      <a:pt x="21600" y="20250"/>
                    </a:lnTo>
                    <a:lnTo>
                      <a:pt x="21600" y="19575"/>
                    </a:lnTo>
                    <a:cubicBezTo>
                      <a:pt x="21600" y="19575"/>
                      <a:pt x="18225" y="19575"/>
                      <a:pt x="18225" y="19575"/>
                    </a:cubicBezTo>
                    <a:lnTo>
                      <a:pt x="18225" y="16200"/>
                    </a:lnTo>
                    <a:lnTo>
                      <a:pt x="21600" y="16200"/>
                    </a:lnTo>
                    <a:lnTo>
                      <a:pt x="21600" y="15525"/>
                    </a:lnTo>
                    <a:lnTo>
                      <a:pt x="18225" y="15525"/>
                    </a:lnTo>
                    <a:lnTo>
                      <a:pt x="18225" y="12150"/>
                    </a:lnTo>
                    <a:lnTo>
                      <a:pt x="21600" y="12150"/>
                    </a:lnTo>
                    <a:lnTo>
                      <a:pt x="21600" y="11475"/>
                    </a:lnTo>
                    <a:lnTo>
                      <a:pt x="18225" y="11475"/>
                    </a:lnTo>
                    <a:lnTo>
                      <a:pt x="18225" y="8100"/>
                    </a:lnTo>
                    <a:lnTo>
                      <a:pt x="21600" y="8100"/>
                    </a:lnTo>
                    <a:lnTo>
                      <a:pt x="21600" y="7425"/>
                    </a:lnTo>
                    <a:lnTo>
                      <a:pt x="18225" y="7425"/>
                    </a:lnTo>
                    <a:lnTo>
                      <a:pt x="18225" y="6750"/>
                    </a:lnTo>
                    <a:lnTo>
                      <a:pt x="19575" y="5400"/>
                    </a:lnTo>
                    <a:lnTo>
                      <a:pt x="19575" y="4050"/>
                    </a:lnTo>
                    <a:lnTo>
                      <a:pt x="21600" y="4050"/>
                    </a:lnTo>
                    <a:lnTo>
                      <a:pt x="21600" y="3375"/>
                    </a:lnTo>
                    <a:lnTo>
                      <a:pt x="18225" y="3375"/>
                    </a:lnTo>
                    <a:lnTo>
                      <a:pt x="18225" y="0"/>
                    </a:lnTo>
                    <a:lnTo>
                      <a:pt x="17550" y="0"/>
                    </a:lnTo>
                    <a:lnTo>
                      <a:pt x="17550" y="3375"/>
                    </a:lnTo>
                    <a:lnTo>
                      <a:pt x="14175" y="3375"/>
                    </a:lnTo>
                    <a:lnTo>
                      <a:pt x="14175" y="0"/>
                    </a:lnTo>
                    <a:lnTo>
                      <a:pt x="13500" y="0"/>
                    </a:lnTo>
                    <a:lnTo>
                      <a:pt x="13500" y="3375"/>
                    </a:lnTo>
                    <a:lnTo>
                      <a:pt x="10125" y="3375"/>
                    </a:lnTo>
                    <a:lnTo>
                      <a:pt x="10125" y="0"/>
                    </a:lnTo>
                    <a:lnTo>
                      <a:pt x="9450" y="0"/>
                    </a:lnTo>
                    <a:lnTo>
                      <a:pt x="9450" y="3375"/>
                    </a:lnTo>
                    <a:lnTo>
                      <a:pt x="6075" y="3375"/>
                    </a:lnTo>
                    <a:lnTo>
                      <a:pt x="6075" y="0"/>
                    </a:lnTo>
                    <a:lnTo>
                      <a:pt x="5400" y="0"/>
                    </a:lnTo>
                    <a:lnTo>
                      <a:pt x="5400" y="3375"/>
                    </a:lnTo>
                    <a:lnTo>
                      <a:pt x="2025" y="3375"/>
                    </a:lnTo>
                    <a:lnTo>
                      <a:pt x="2025" y="0"/>
                    </a:lnTo>
                    <a:lnTo>
                      <a:pt x="1350" y="0"/>
                    </a:lnTo>
                    <a:close/>
                    <a:moveTo>
                      <a:pt x="0" y="3375"/>
                    </a:moveTo>
                    <a:cubicBezTo>
                      <a:pt x="0" y="3375"/>
                      <a:pt x="0" y="4050"/>
                      <a:pt x="0" y="4050"/>
                    </a:cubicBezTo>
                    <a:lnTo>
                      <a:pt x="675" y="4050"/>
                    </a:lnTo>
                    <a:lnTo>
                      <a:pt x="675" y="3375"/>
                    </a:lnTo>
                    <a:lnTo>
                      <a:pt x="0" y="3375"/>
                    </a:lnTo>
                    <a:close/>
                    <a:moveTo>
                      <a:pt x="2025" y="4050"/>
                    </a:moveTo>
                    <a:lnTo>
                      <a:pt x="5400" y="4050"/>
                    </a:lnTo>
                    <a:cubicBezTo>
                      <a:pt x="5400" y="4050"/>
                      <a:pt x="5400" y="7425"/>
                      <a:pt x="5400" y="7425"/>
                    </a:cubicBezTo>
                    <a:lnTo>
                      <a:pt x="2025" y="7425"/>
                    </a:lnTo>
                    <a:lnTo>
                      <a:pt x="2025" y="4050"/>
                    </a:lnTo>
                    <a:close/>
                    <a:moveTo>
                      <a:pt x="6075" y="4050"/>
                    </a:moveTo>
                    <a:lnTo>
                      <a:pt x="9450" y="4050"/>
                    </a:lnTo>
                    <a:lnTo>
                      <a:pt x="9450" y="7425"/>
                    </a:lnTo>
                    <a:lnTo>
                      <a:pt x="6075" y="7425"/>
                    </a:lnTo>
                    <a:cubicBezTo>
                      <a:pt x="6075" y="7425"/>
                      <a:pt x="6075" y="4050"/>
                      <a:pt x="6075" y="4050"/>
                    </a:cubicBezTo>
                    <a:close/>
                    <a:moveTo>
                      <a:pt x="10125" y="4050"/>
                    </a:moveTo>
                    <a:lnTo>
                      <a:pt x="13500" y="4050"/>
                    </a:lnTo>
                    <a:lnTo>
                      <a:pt x="13500" y="7425"/>
                    </a:lnTo>
                    <a:lnTo>
                      <a:pt x="10125" y="7425"/>
                    </a:lnTo>
                    <a:cubicBezTo>
                      <a:pt x="10125" y="7425"/>
                      <a:pt x="10125" y="4050"/>
                      <a:pt x="10125" y="4050"/>
                    </a:cubicBezTo>
                    <a:close/>
                    <a:moveTo>
                      <a:pt x="14175" y="4050"/>
                    </a:moveTo>
                    <a:lnTo>
                      <a:pt x="17550" y="4050"/>
                    </a:lnTo>
                    <a:lnTo>
                      <a:pt x="17550" y="4725"/>
                    </a:lnTo>
                    <a:cubicBezTo>
                      <a:pt x="17064" y="5211"/>
                      <a:pt x="16200" y="6075"/>
                      <a:pt x="14850" y="7425"/>
                    </a:cubicBezTo>
                    <a:lnTo>
                      <a:pt x="14175" y="7425"/>
                    </a:lnTo>
                    <a:lnTo>
                      <a:pt x="14175" y="4050"/>
                    </a:lnTo>
                    <a:close/>
                    <a:moveTo>
                      <a:pt x="0" y="7425"/>
                    </a:moveTo>
                    <a:cubicBezTo>
                      <a:pt x="0" y="7425"/>
                      <a:pt x="0" y="8100"/>
                      <a:pt x="0" y="8100"/>
                    </a:cubicBezTo>
                    <a:lnTo>
                      <a:pt x="675" y="8100"/>
                    </a:lnTo>
                    <a:lnTo>
                      <a:pt x="675" y="7425"/>
                    </a:lnTo>
                    <a:lnTo>
                      <a:pt x="0" y="7425"/>
                    </a:lnTo>
                    <a:close/>
                    <a:moveTo>
                      <a:pt x="2025" y="8100"/>
                    </a:moveTo>
                    <a:lnTo>
                      <a:pt x="5400" y="8100"/>
                    </a:lnTo>
                    <a:lnTo>
                      <a:pt x="5400" y="11475"/>
                    </a:lnTo>
                    <a:cubicBezTo>
                      <a:pt x="5400" y="11475"/>
                      <a:pt x="2025" y="11475"/>
                      <a:pt x="2025" y="11475"/>
                    </a:cubicBezTo>
                    <a:lnTo>
                      <a:pt x="2025" y="8100"/>
                    </a:lnTo>
                    <a:close/>
                    <a:moveTo>
                      <a:pt x="6075" y="8100"/>
                    </a:moveTo>
                    <a:lnTo>
                      <a:pt x="9450" y="8100"/>
                    </a:lnTo>
                    <a:lnTo>
                      <a:pt x="9450" y="10800"/>
                    </a:lnTo>
                    <a:lnTo>
                      <a:pt x="7425" y="10800"/>
                    </a:lnTo>
                    <a:lnTo>
                      <a:pt x="6750" y="11475"/>
                    </a:lnTo>
                    <a:lnTo>
                      <a:pt x="6075" y="11475"/>
                    </a:lnTo>
                    <a:lnTo>
                      <a:pt x="6075" y="8100"/>
                    </a:lnTo>
                    <a:close/>
                    <a:moveTo>
                      <a:pt x="10125" y="8100"/>
                    </a:moveTo>
                    <a:lnTo>
                      <a:pt x="13500" y="8100"/>
                    </a:lnTo>
                    <a:lnTo>
                      <a:pt x="13500" y="8775"/>
                    </a:lnTo>
                    <a:cubicBezTo>
                      <a:pt x="12649" y="9626"/>
                      <a:pt x="11475" y="10800"/>
                      <a:pt x="11475" y="10800"/>
                    </a:cubicBezTo>
                    <a:lnTo>
                      <a:pt x="10125" y="10800"/>
                    </a:lnTo>
                    <a:lnTo>
                      <a:pt x="10125" y="8100"/>
                    </a:lnTo>
                    <a:close/>
                    <a:moveTo>
                      <a:pt x="16875" y="8100"/>
                    </a:moveTo>
                    <a:lnTo>
                      <a:pt x="17550" y="8100"/>
                    </a:lnTo>
                    <a:cubicBezTo>
                      <a:pt x="17550" y="8100"/>
                      <a:pt x="17550" y="11475"/>
                      <a:pt x="17550" y="11475"/>
                    </a:cubicBezTo>
                    <a:lnTo>
                      <a:pt x="14175" y="11475"/>
                    </a:lnTo>
                    <a:lnTo>
                      <a:pt x="14175" y="10800"/>
                    </a:lnTo>
                    <a:lnTo>
                      <a:pt x="16875" y="8100"/>
                    </a:lnTo>
                    <a:close/>
                    <a:moveTo>
                      <a:pt x="0" y="11475"/>
                    </a:moveTo>
                    <a:cubicBezTo>
                      <a:pt x="0" y="11475"/>
                      <a:pt x="0" y="12150"/>
                      <a:pt x="0" y="12150"/>
                    </a:cubicBezTo>
                    <a:lnTo>
                      <a:pt x="675" y="12150"/>
                    </a:lnTo>
                    <a:lnTo>
                      <a:pt x="675" y="11475"/>
                    </a:lnTo>
                    <a:lnTo>
                      <a:pt x="0" y="11475"/>
                    </a:lnTo>
                    <a:close/>
                    <a:moveTo>
                      <a:pt x="2025" y="12150"/>
                    </a:moveTo>
                    <a:lnTo>
                      <a:pt x="5400" y="12150"/>
                    </a:lnTo>
                    <a:lnTo>
                      <a:pt x="5400" y="12825"/>
                    </a:lnTo>
                    <a:lnTo>
                      <a:pt x="2700" y="15525"/>
                    </a:lnTo>
                    <a:lnTo>
                      <a:pt x="2025" y="15525"/>
                    </a:lnTo>
                    <a:lnTo>
                      <a:pt x="2025" y="12150"/>
                    </a:lnTo>
                    <a:close/>
                    <a:moveTo>
                      <a:pt x="12825" y="12150"/>
                    </a:moveTo>
                    <a:lnTo>
                      <a:pt x="13500" y="12150"/>
                    </a:lnTo>
                    <a:cubicBezTo>
                      <a:pt x="13500" y="12150"/>
                      <a:pt x="13500" y="15525"/>
                      <a:pt x="13500" y="15525"/>
                    </a:cubicBezTo>
                    <a:lnTo>
                      <a:pt x="10125" y="15525"/>
                    </a:lnTo>
                    <a:lnTo>
                      <a:pt x="10125" y="12825"/>
                    </a:lnTo>
                    <a:lnTo>
                      <a:pt x="12150" y="12825"/>
                    </a:lnTo>
                    <a:lnTo>
                      <a:pt x="12825" y="12150"/>
                    </a:lnTo>
                    <a:close/>
                    <a:moveTo>
                      <a:pt x="14175" y="12150"/>
                    </a:moveTo>
                    <a:lnTo>
                      <a:pt x="17550" y="12150"/>
                    </a:lnTo>
                    <a:cubicBezTo>
                      <a:pt x="17550" y="12150"/>
                      <a:pt x="17550" y="15525"/>
                      <a:pt x="17550" y="15525"/>
                    </a:cubicBezTo>
                    <a:lnTo>
                      <a:pt x="14175" y="15525"/>
                    </a:lnTo>
                    <a:lnTo>
                      <a:pt x="14175" y="12150"/>
                    </a:lnTo>
                    <a:close/>
                    <a:moveTo>
                      <a:pt x="8100" y="12825"/>
                    </a:moveTo>
                    <a:lnTo>
                      <a:pt x="9450" y="12825"/>
                    </a:lnTo>
                    <a:lnTo>
                      <a:pt x="9450" y="15525"/>
                    </a:lnTo>
                    <a:lnTo>
                      <a:pt x="6075" y="15525"/>
                    </a:lnTo>
                    <a:lnTo>
                      <a:pt x="6075" y="14850"/>
                    </a:lnTo>
                    <a:lnTo>
                      <a:pt x="8100" y="12825"/>
                    </a:lnTo>
                    <a:close/>
                    <a:moveTo>
                      <a:pt x="0" y="15525"/>
                    </a:moveTo>
                    <a:cubicBezTo>
                      <a:pt x="0" y="15525"/>
                      <a:pt x="0" y="16200"/>
                      <a:pt x="0" y="16200"/>
                    </a:cubicBezTo>
                    <a:lnTo>
                      <a:pt x="675" y="16200"/>
                    </a:lnTo>
                    <a:lnTo>
                      <a:pt x="675" y="15525"/>
                    </a:lnTo>
                    <a:lnTo>
                      <a:pt x="0" y="15525"/>
                    </a:lnTo>
                    <a:close/>
                    <a:moveTo>
                      <a:pt x="4725" y="16200"/>
                    </a:moveTo>
                    <a:lnTo>
                      <a:pt x="5400" y="16200"/>
                    </a:lnTo>
                    <a:cubicBezTo>
                      <a:pt x="5400" y="16200"/>
                      <a:pt x="5400" y="19575"/>
                      <a:pt x="5400" y="19575"/>
                    </a:cubicBezTo>
                    <a:lnTo>
                      <a:pt x="2025" y="19575"/>
                    </a:lnTo>
                    <a:lnTo>
                      <a:pt x="2025" y="18900"/>
                    </a:lnTo>
                    <a:lnTo>
                      <a:pt x="4725" y="16200"/>
                    </a:lnTo>
                    <a:close/>
                    <a:moveTo>
                      <a:pt x="6075" y="16200"/>
                    </a:moveTo>
                    <a:lnTo>
                      <a:pt x="9450" y="16200"/>
                    </a:lnTo>
                    <a:cubicBezTo>
                      <a:pt x="9450" y="16200"/>
                      <a:pt x="9450" y="19575"/>
                      <a:pt x="9450" y="19575"/>
                    </a:cubicBezTo>
                    <a:lnTo>
                      <a:pt x="6075" y="19575"/>
                    </a:lnTo>
                    <a:lnTo>
                      <a:pt x="6075" y="16200"/>
                    </a:lnTo>
                    <a:close/>
                    <a:moveTo>
                      <a:pt x="10125" y="16200"/>
                    </a:moveTo>
                    <a:lnTo>
                      <a:pt x="13500" y="16200"/>
                    </a:lnTo>
                    <a:cubicBezTo>
                      <a:pt x="13500" y="16200"/>
                      <a:pt x="13500" y="19575"/>
                      <a:pt x="13500" y="19575"/>
                    </a:cubicBezTo>
                    <a:lnTo>
                      <a:pt x="10125" y="19575"/>
                    </a:lnTo>
                    <a:lnTo>
                      <a:pt x="10125" y="16200"/>
                    </a:lnTo>
                    <a:close/>
                    <a:moveTo>
                      <a:pt x="14175" y="16200"/>
                    </a:moveTo>
                    <a:lnTo>
                      <a:pt x="17550" y="16200"/>
                    </a:lnTo>
                    <a:cubicBezTo>
                      <a:pt x="17550" y="16200"/>
                      <a:pt x="17550" y="19575"/>
                      <a:pt x="17550" y="19575"/>
                    </a:cubicBezTo>
                    <a:lnTo>
                      <a:pt x="14175" y="19575"/>
                    </a:lnTo>
                    <a:lnTo>
                      <a:pt x="14175" y="16200"/>
                    </a:lnTo>
                    <a:close/>
                    <a:moveTo>
                      <a:pt x="5400" y="20925"/>
                    </a:moveTo>
                    <a:lnTo>
                      <a:pt x="5400" y="21600"/>
                    </a:lnTo>
                    <a:lnTo>
                      <a:pt x="6075" y="21600"/>
                    </a:lnTo>
                    <a:cubicBezTo>
                      <a:pt x="6075" y="21600"/>
                      <a:pt x="6075" y="20925"/>
                      <a:pt x="6075" y="20925"/>
                    </a:cubicBezTo>
                    <a:lnTo>
                      <a:pt x="5400" y="20925"/>
                    </a:lnTo>
                    <a:close/>
                    <a:moveTo>
                      <a:pt x="9450" y="20925"/>
                    </a:moveTo>
                    <a:lnTo>
                      <a:pt x="9450" y="21600"/>
                    </a:lnTo>
                    <a:lnTo>
                      <a:pt x="10125" y="21600"/>
                    </a:lnTo>
                    <a:cubicBezTo>
                      <a:pt x="10125" y="21600"/>
                      <a:pt x="10125" y="20925"/>
                      <a:pt x="10125" y="20925"/>
                    </a:cubicBezTo>
                    <a:lnTo>
                      <a:pt x="9450" y="20925"/>
                    </a:lnTo>
                    <a:close/>
                    <a:moveTo>
                      <a:pt x="13500" y="20925"/>
                    </a:moveTo>
                    <a:lnTo>
                      <a:pt x="13500" y="21600"/>
                    </a:lnTo>
                    <a:lnTo>
                      <a:pt x="14175" y="21600"/>
                    </a:lnTo>
                    <a:cubicBezTo>
                      <a:pt x="14175" y="21600"/>
                      <a:pt x="14175" y="20925"/>
                      <a:pt x="14175" y="20925"/>
                    </a:cubicBezTo>
                    <a:lnTo>
                      <a:pt x="13500" y="20925"/>
                    </a:lnTo>
                    <a:close/>
                    <a:moveTo>
                      <a:pt x="17550" y="20925"/>
                    </a:moveTo>
                    <a:lnTo>
                      <a:pt x="17550" y="21600"/>
                    </a:lnTo>
                    <a:lnTo>
                      <a:pt x="18225" y="21600"/>
                    </a:lnTo>
                    <a:cubicBezTo>
                      <a:pt x="18225" y="21600"/>
                      <a:pt x="18225" y="20925"/>
                      <a:pt x="18225" y="20925"/>
                    </a:cubicBezTo>
                    <a:lnTo>
                      <a:pt x="17550" y="2092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400">
                  <a:solidFill>
                    <a:schemeClr val="bg1">
                      <a:lumMod val="50000"/>
                    </a:schemeClr>
                  </a:solidFill>
                  <a:latin typeface="Bebas Neue" panose="020B0606020202050201" pitchFamily="34" charset="0"/>
                </a:endParaRPr>
              </a:p>
            </p:txBody>
          </p:sp>
        </p:grpSp>
        <p:grpSp>
          <p:nvGrpSpPr>
            <p:cNvPr id="30" name="Group 24"/>
            <p:cNvGrpSpPr/>
            <p:nvPr/>
          </p:nvGrpSpPr>
          <p:grpSpPr bwMode="auto">
            <a:xfrm>
              <a:off x="4407718" y="678942"/>
              <a:ext cx="1270001" cy="1270000"/>
              <a:chOff x="0" y="0"/>
              <a:chExt cx="1270000" cy="1270000"/>
            </a:xfrm>
          </p:grpSpPr>
          <p:sp>
            <p:nvSpPr>
              <p:cNvPr id="34" name="AutoShape 25"/>
              <p:cNvSpPr/>
              <p:nvPr/>
            </p:nvSpPr>
            <p:spPr bwMode="auto">
              <a:xfrm>
                <a:off x="2729" y="562"/>
                <a:ext cx="1266930" cy="1270098"/>
              </a:xfrm>
              <a:prstGeom prst="wedgeEllipseCallout">
                <a:avLst>
                  <a:gd name="adj1" fmla="val 778"/>
                  <a:gd name="adj2" fmla="val 60440"/>
                </a:avLst>
              </a:pr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solidFill>
                    <a:schemeClr val="bg1">
                      <a:lumMod val="50000"/>
                    </a:schemeClr>
                  </a:solidFill>
                  <a:latin typeface="Bebas Neue" panose="020B0606020202050201" pitchFamily="34" charset="0"/>
                  <a:ea typeface="MS PGothic" panose="020B0600070205080204" charset="-128"/>
                  <a:cs typeface="Helvetica Neue Thin" charset="0"/>
                </a:endParaRPr>
              </a:p>
            </p:txBody>
          </p:sp>
          <p:sp>
            <p:nvSpPr>
              <p:cNvPr id="35" name="AutoShape 26"/>
              <p:cNvSpPr/>
              <p:nvPr/>
            </p:nvSpPr>
            <p:spPr bwMode="auto">
              <a:xfrm>
                <a:off x="471080" y="305386"/>
                <a:ext cx="328640" cy="660451"/>
              </a:xfrm>
              <a:custGeom>
                <a:avLst/>
                <a:gdLst>
                  <a:gd name="T0" fmla="*/ 164320 w 21600"/>
                  <a:gd name="T1" fmla="*/ 330226 h 21600"/>
                  <a:gd name="T2" fmla="*/ 164320 w 21600"/>
                  <a:gd name="T3" fmla="*/ 330226 h 21600"/>
                  <a:gd name="T4" fmla="*/ 164320 w 21600"/>
                  <a:gd name="T5" fmla="*/ 330226 h 21600"/>
                  <a:gd name="T6" fmla="*/ 164320 w 21600"/>
                  <a:gd name="T7" fmla="*/ 3302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50" y="4050"/>
                    </a:moveTo>
                    <a:lnTo>
                      <a:pt x="1350" y="4050"/>
                    </a:lnTo>
                    <a:lnTo>
                      <a:pt x="1350" y="17550"/>
                    </a:lnTo>
                    <a:lnTo>
                      <a:pt x="20250" y="17550"/>
                    </a:lnTo>
                    <a:cubicBezTo>
                      <a:pt x="20250" y="17550"/>
                      <a:pt x="20250" y="4050"/>
                      <a:pt x="20250" y="4050"/>
                    </a:cubicBezTo>
                    <a:close/>
                    <a:moveTo>
                      <a:pt x="14175" y="2025"/>
                    </a:moveTo>
                    <a:lnTo>
                      <a:pt x="7425" y="2025"/>
                    </a:lnTo>
                    <a:cubicBezTo>
                      <a:pt x="7052" y="2025"/>
                      <a:pt x="6750" y="2176"/>
                      <a:pt x="6750" y="2363"/>
                    </a:cubicBezTo>
                    <a:cubicBezTo>
                      <a:pt x="6750" y="2549"/>
                      <a:pt x="7052" y="2700"/>
                      <a:pt x="7425" y="2700"/>
                    </a:cubicBezTo>
                    <a:lnTo>
                      <a:pt x="14175" y="2700"/>
                    </a:lnTo>
                    <a:cubicBezTo>
                      <a:pt x="14547" y="2700"/>
                      <a:pt x="14850" y="2549"/>
                      <a:pt x="14850" y="2363"/>
                    </a:cubicBezTo>
                    <a:cubicBezTo>
                      <a:pt x="14850" y="2176"/>
                      <a:pt x="14547" y="2025"/>
                      <a:pt x="14175" y="2025"/>
                    </a:cubicBezTo>
                    <a:close/>
                    <a:moveTo>
                      <a:pt x="11475" y="20250"/>
                    </a:moveTo>
                    <a:cubicBezTo>
                      <a:pt x="12593" y="20250"/>
                      <a:pt x="13500" y="19797"/>
                      <a:pt x="13500" y="19237"/>
                    </a:cubicBezTo>
                    <a:cubicBezTo>
                      <a:pt x="13500" y="18678"/>
                      <a:pt x="12593" y="18225"/>
                      <a:pt x="11475" y="18225"/>
                    </a:cubicBezTo>
                    <a:cubicBezTo>
                      <a:pt x="10357" y="18225"/>
                      <a:pt x="9450" y="18678"/>
                      <a:pt x="9450" y="19237"/>
                    </a:cubicBezTo>
                    <a:cubicBezTo>
                      <a:pt x="9450" y="19797"/>
                      <a:pt x="10357" y="20250"/>
                      <a:pt x="11475" y="20250"/>
                    </a:cubicBezTo>
                    <a:close/>
                    <a:moveTo>
                      <a:pt x="18900" y="21600"/>
                    </a:moveTo>
                    <a:lnTo>
                      <a:pt x="2700" y="21600"/>
                    </a:lnTo>
                    <a:cubicBezTo>
                      <a:pt x="1209" y="21600"/>
                      <a:pt x="0" y="20996"/>
                      <a:pt x="0" y="20250"/>
                    </a:cubicBezTo>
                    <a:lnTo>
                      <a:pt x="0" y="1350"/>
                    </a:lnTo>
                    <a:cubicBezTo>
                      <a:pt x="0" y="604"/>
                      <a:pt x="1209" y="0"/>
                      <a:pt x="2700" y="0"/>
                    </a:cubicBezTo>
                    <a:lnTo>
                      <a:pt x="18900" y="0"/>
                    </a:lnTo>
                    <a:cubicBezTo>
                      <a:pt x="20391" y="0"/>
                      <a:pt x="21600" y="604"/>
                      <a:pt x="21600" y="1350"/>
                    </a:cubicBezTo>
                    <a:lnTo>
                      <a:pt x="21600" y="20250"/>
                    </a:lnTo>
                    <a:cubicBezTo>
                      <a:pt x="21600" y="20996"/>
                      <a:pt x="20391" y="21600"/>
                      <a:pt x="18900" y="21600"/>
                    </a:cubicBez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400">
                  <a:solidFill>
                    <a:schemeClr val="bg1">
                      <a:lumMod val="50000"/>
                    </a:schemeClr>
                  </a:solidFill>
                  <a:latin typeface="Bebas Neue" panose="020B0606020202050201" pitchFamily="34" charset="0"/>
                </a:endParaRPr>
              </a:p>
            </p:txBody>
          </p:sp>
        </p:grpSp>
        <p:grpSp>
          <p:nvGrpSpPr>
            <p:cNvPr id="31" name="Group 29"/>
            <p:cNvGrpSpPr/>
            <p:nvPr/>
          </p:nvGrpSpPr>
          <p:grpSpPr bwMode="auto">
            <a:xfrm>
              <a:off x="4382816" y="5351881"/>
              <a:ext cx="1270107" cy="1270099"/>
              <a:chOff x="-24902" y="-661"/>
              <a:chExt cx="1270106" cy="1270100"/>
            </a:xfrm>
          </p:grpSpPr>
          <p:sp>
            <p:nvSpPr>
              <p:cNvPr id="32" name="AutoShape 30"/>
              <p:cNvSpPr/>
              <p:nvPr/>
            </p:nvSpPr>
            <p:spPr bwMode="auto">
              <a:xfrm rot="10800000" flipH="1">
                <a:off x="-24902" y="-661"/>
                <a:ext cx="1270106" cy="1270100"/>
              </a:xfrm>
              <a:prstGeom prst="wedgeEllipseCallout">
                <a:avLst>
                  <a:gd name="adj1" fmla="val 778"/>
                  <a:gd name="adj2" fmla="val 60440"/>
                </a:avLst>
              </a:prstGeom>
              <a:solidFill>
                <a:srgbClr val="2B7AA1"/>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solidFill>
                    <a:schemeClr val="bg1">
                      <a:lumMod val="50000"/>
                    </a:schemeClr>
                  </a:solidFill>
                  <a:latin typeface="Bebas Neue" panose="020B0606020202050201" pitchFamily="34" charset="0"/>
                  <a:ea typeface="MS PGothic" panose="020B0600070205080204" charset="-128"/>
                  <a:cs typeface="Helvetica Neue Thin" charset="0"/>
                </a:endParaRPr>
              </a:p>
            </p:txBody>
          </p:sp>
          <p:sp>
            <p:nvSpPr>
              <p:cNvPr id="33" name="AutoShape 31"/>
              <p:cNvSpPr/>
              <p:nvPr/>
            </p:nvSpPr>
            <p:spPr bwMode="auto">
              <a:xfrm>
                <a:off x="366296" y="304163"/>
                <a:ext cx="536620" cy="660452"/>
              </a:xfrm>
              <a:custGeom>
                <a:avLst/>
                <a:gdLst>
                  <a:gd name="T0" fmla="*/ 268310 w 21600"/>
                  <a:gd name="T1" fmla="*/ 330226 h 21600"/>
                  <a:gd name="T2" fmla="*/ 268310 w 21600"/>
                  <a:gd name="T3" fmla="*/ 330226 h 21600"/>
                  <a:gd name="T4" fmla="*/ 268310 w 21600"/>
                  <a:gd name="T5" fmla="*/ 330226 h 21600"/>
                  <a:gd name="T6" fmla="*/ 268310 w 21600"/>
                  <a:gd name="T7" fmla="*/ 3302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400">
                  <a:solidFill>
                    <a:schemeClr val="bg1">
                      <a:lumMod val="50000"/>
                    </a:schemeClr>
                  </a:solidFill>
                  <a:latin typeface="Bebas Neue" panose="020B0606020202050201"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42" presetClass="entr" presetSubtype="0"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50"/>
                                        <p:tgtEl>
                                          <p:spTgt spid="25"/>
                                        </p:tgtEl>
                                      </p:cBhvr>
                                    </p:animEffect>
                                    <p:anim calcmode="lin" valueType="num">
                                      <p:cBhvr>
                                        <p:cTn id="58" dur="250" fill="hold"/>
                                        <p:tgtEl>
                                          <p:spTgt spid="25"/>
                                        </p:tgtEl>
                                        <p:attrNameLst>
                                          <p:attrName>ppt_x</p:attrName>
                                        </p:attrNameLst>
                                      </p:cBhvr>
                                      <p:tavLst>
                                        <p:tav tm="0">
                                          <p:val>
                                            <p:strVal val="#ppt_x"/>
                                          </p:val>
                                        </p:tav>
                                        <p:tav tm="100000">
                                          <p:val>
                                            <p:strVal val="#ppt_x"/>
                                          </p:val>
                                        </p:tav>
                                      </p:tavLst>
                                    </p:anim>
                                    <p:anim calcmode="lin" valueType="num">
                                      <p:cBhvr>
                                        <p:cTn id="59"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10" name="文本框 9"/>
          <p:cNvSpPr txBox="1"/>
          <p:nvPr/>
        </p:nvSpPr>
        <p:spPr>
          <a:xfrm>
            <a:off x="1794721" y="2377883"/>
            <a:ext cx="2269437" cy="1107740"/>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rPr>
              <a:t>标题</a:t>
            </a:r>
            <a:r>
              <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rPr>
              <a:t> 1</a:t>
            </a:r>
            <a:endPar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11" name="矩形 10"/>
          <p:cNvSpPr/>
          <p:nvPr/>
        </p:nvSpPr>
        <p:spPr>
          <a:xfrm>
            <a:off x="1900378" y="3486005"/>
            <a:ext cx="1955347" cy="35992"/>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old" panose="020B0800000000000000" pitchFamily="34" charset="-122"/>
              <a:ea typeface="Noto Sans S Chinese Bold" panose="020B0800000000000000" pitchFamily="34" charset="-122"/>
            </a:endParaRPr>
          </a:p>
        </p:txBody>
      </p:sp>
      <p:sp>
        <p:nvSpPr>
          <p:cNvPr id="12" name="文本框 11"/>
          <p:cNvSpPr txBox="1"/>
          <p:nvPr/>
        </p:nvSpPr>
        <p:spPr>
          <a:xfrm>
            <a:off x="1804243" y="4463935"/>
            <a:ext cx="2269437" cy="1107740"/>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rPr>
              <a:t>标题</a:t>
            </a:r>
            <a:r>
              <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rPr>
              <a:t> 4</a:t>
            </a:r>
            <a:endPar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13" name="文本框 12"/>
          <p:cNvSpPr txBox="1"/>
          <p:nvPr/>
        </p:nvSpPr>
        <p:spPr>
          <a:xfrm>
            <a:off x="8471853" y="2413875"/>
            <a:ext cx="2269437" cy="1107740"/>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rPr>
              <a:t>标题</a:t>
            </a:r>
            <a:r>
              <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rPr>
              <a:t> 2</a:t>
            </a:r>
            <a:endPar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14" name="文本框 13"/>
          <p:cNvSpPr txBox="1"/>
          <p:nvPr/>
        </p:nvSpPr>
        <p:spPr>
          <a:xfrm>
            <a:off x="8444558" y="4441333"/>
            <a:ext cx="2269437" cy="1107740"/>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rPr>
              <a:t>标题</a:t>
            </a:r>
            <a:r>
              <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rPr>
              <a:t> 3</a:t>
            </a:r>
            <a:endParaRPr lang="en-US" altLang="zh-CN" sz="2000" b="1" dirty="0">
              <a:solidFill>
                <a:schemeClr val="bg1">
                  <a:lumMod val="50000"/>
                </a:schemeClr>
              </a:solidFill>
              <a:latin typeface="Noto Sans S Chinese Bold" panose="020B0800000000000000" pitchFamily="34" charset="-122"/>
              <a:ea typeface="Noto Sans S Chinese Bold" panose="020B0800000000000000" pitchFamily="34" charset="-122"/>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15" name="矩形 14"/>
          <p:cNvSpPr/>
          <p:nvPr/>
        </p:nvSpPr>
        <p:spPr>
          <a:xfrm>
            <a:off x="8508783" y="3521996"/>
            <a:ext cx="1955347" cy="35992"/>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old" panose="020B0800000000000000" pitchFamily="34" charset="-122"/>
              <a:ea typeface="Noto Sans S Chinese Bold" panose="020B0800000000000000" pitchFamily="34" charset="-122"/>
            </a:endParaRPr>
          </a:p>
        </p:txBody>
      </p:sp>
      <p:sp>
        <p:nvSpPr>
          <p:cNvPr id="16" name="矩形 15"/>
          <p:cNvSpPr/>
          <p:nvPr/>
        </p:nvSpPr>
        <p:spPr>
          <a:xfrm>
            <a:off x="1900378" y="5617528"/>
            <a:ext cx="1955347" cy="35992"/>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old" panose="020B0800000000000000" pitchFamily="34" charset="-122"/>
              <a:ea typeface="Noto Sans S Chinese Bold" panose="020B0800000000000000" pitchFamily="34" charset="-122"/>
            </a:endParaRPr>
          </a:p>
        </p:txBody>
      </p:sp>
      <p:sp>
        <p:nvSpPr>
          <p:cNvPr id="17" name="矩形 16"/>
          <p:cNvSpPr/>
          <p:nvPr/>
        </p:nvSpPr>
        <p:spPr>
          <a:xfrm>
            <a:off x="8471965" y="5594926"/>
            <a:ext cx="1955347" cy="35992"/>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old" panose="020B0800000000000000" pitchFamily="34" charset="-122"/>
              <a:ea typeface="Noto Sans S Chinese Bold" panose="020B0800000000000000" pitchFamily="34" charset="-122"/>
            </a:endParaRPr>
          </a:p>
        </p:txBody>
      </p:sp>
      <p:grpSp>
        <p:nvGrpSpPr>
          <p:cNvPr id="18" name="组合 17"/>
          <p:cNvGrpSpPr/>
          <p:nvPr/>
        </p:nvGrpSpPr>
        <p:grpSpPr>
          <a:xfrm>
            <a:off x="4137379" y="2073278"/>
            <a:ext cx="4344948" cy="4215312"/>
            <a:chOff x="1894605" y="1651687"/>
            <a:chExt cx="4409203" cy="4277653"/>
          </a:xfrm>
          <a:solidFill>
            <a:srgbClr val="1B5A74"/>
          </a:solidFill>
        </p:grpSpPr>
        <p:sp>
          <p:nvSpPr>
            <p:cNvPr id="19" name="任意多边形 6"/>
            <p:cNvSpPr/>
            <p:nvPr/>
          </p:nvSpPr>
          <p:spPr>
            <a:xfrm>
              <a:off x="2848712" y="1989044"/>
              <a:ext cx="1209696" cy="1639905"/>
            </a:xfrm>
            <a:custGeom>
              <a:avLst/>
              <a:gdLst>
                <a:gd name="connsiteX0" fmla="*/ 1803400 w 1803400"/>
                <a:gd name="connsiteY0" fmla="*/ 0 h 2444750"/>
                <a:gd name="connsiteX1" fmla="*/ 1676400 w 1803400"/>
                <a:gd name="connsiteY1" fmla="*/ 1047750 h 2444750"/>
                <a:gd name="connsiteX2" fmla="*/ 1555750 w 1803400"/>
                <a:gd name="connsiteY2" fmla="*/ 895350 h 2444750"/>
                <a:gd name="connsiteX3" fmla="*/ 0 w 1803400"/>
                <a:gd name="connsiteY3" fmla="*/ 2444750 h 2444750"/>
                <a:gd name="connsiteX4" fmla="*/ 12700 w 1803400"/>
                <a:gd name="connsiteY4" fmla="*/ 1181100 h 2444750"/>
                <a:gd name="connsiteX5" fmla="*/ 908050 w 1803400"/>
                <a:gd name="connsiteY5" fmla="*/ 273050 h 2444750"/>
                <a:gd name="connsiteX6" fmla="*/ 787400 w 1803400"/>
                <a:gd name="connsiteY6" fmla="*/ 133350 h 2444750"/>
                <a:gd name="connsiteX7" fmla="*/ 1803400 w 1803400"/>
                <a:gd name="connsiteY7" fmla="*/ 0 h 24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400" h="2444750">
                  <a:moveTo>
                    <a:pt x="1803400" y="0"/>
                  </a:moveTo>
                  <a:lnTo>
                    <a:pt x="1676400" y="1047750"/>
                  </a:lnTo>
                  <a:lnTo>
                    <a:pt x="1555750" y="895350"/>
                  </a:lnTo>
                  <a:lnTo>
                    <a:pt x="0" y="2444750"/>
                  </a:lnTo>
                  <a:lnTo>
                    <a:pt x="12700" y="1181100"/>
                  </a:lnTo>
                  <a:lnTo>
                    <a:pt x="908050" y="273050"/>
                  </a:lnTo>
                  <a:lnTo>
                    <a:pt x="787400" y="133350"/>
                  </a:lnTo>
                  <a:lnTo>
                    <a:pt x="1803400" y="0"/>
                  </a:lnTo>
                  <a:close/>
                </a:path>
              </a:pathLst>
            </a:cu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0" name="任意多边形 8"/>
            <p:cNvSpPr/>
            <p:nvPr/>
          </p:nvSpPr>
          <p:spPr>
            <a:xfrm rot="5400000">
              <a:off x="4430525" y="2359913"/>
              <a:ext cx="1209696" cy="1639905"/>
            </a:xfrm>
            <a:custGeom>
              <a:avLst/>
              <a:gdLst>
                <a:gd name="connsiteX0" fmla="*/ 1803400 w 1803400"/>
                <a:gd name="connsiteY0" fmla="*/ 0 h 2444750"/>
                <a:gd name="connsiteX1" fmla="*/ 1676400 w 1803400"/>
                <a:gd name="connsiteY1" fmla="*/ 1047750 h 2444750"/>
                <a:gd name="connsiteX2" fmla="*/ 1555750 w 1803400"/>
                <a:gd name="connsiteY2" fmla="*/ 895350 h 2444750"/>
                <a:gd name="connsiteX3" fmla="*/ 0 w 1803400"/>
                <a:gd name="connsiteY3" fmla="*/ 2444750 h 2444750"/>
                <a:gd name="connsiteX4" fmla="*/ 12700 w 1803400"/>
                <a:gd name="connsiteY4" fmla="*/ 1181100 h 2444750"/>
                <a:gd name="connsiteX5" fmla="*/ 908050 w 1803400"/>
                <a:gd name="connsiteY5" fmla="*/ 273050 h 2444750"/>
                <a:gd name="connsiteX6" fmla="*/ 787400 w 1803400"/>
                <a:gd name="connsiteY6" fmla="*/ 133350 h 2444750"/>
                <a:gd name="connsiteX7" fmla="*/ 1803400 w 1803400"/>
                <a:gd name="connsiteY7" fmla="*/ 0 h 24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400" h="2444750">
                  <a:moveTo>
                    <a:pt x="1803400" y="0"/>
                  </a:moveTo>
                  <a:lnTo>
                    <a:pt x="1676400" y="1047750"/>
                  </a:lnTo>
                  <a:lnTo>
                    <a:pt x="1555750" y="895350"/>
                  </a:lnTo>
                  <a:lnTo>
                    <a:pt x="0" y="2444750"/>
                  </a:lnTo>
                  <a:lnTo>
                    <a:pt x="12700" y="1181100"/>
                  </a:lnTo>
                  <a:lnTo>
                    <a:pt x="908050" y="273050"/>
                  </a:lnTo>
                  <a:lnTo>
                    <a:pt x="787400" y="133350"/>
                  </a:lnTo>
                  <a:lnTo>
                    <a:pt x="1803400" y="0"/>
                  </a:lnTo>
                  <a:close/>
                </a:path>
              </a:pathLst>
            </a:cu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1" name="任意多边形 9"/>
            <p:cNvSpPr/>
            <p:nvPr/>
          </p:nvSpPr>
          <p:spPr>
            <a:xfrm rot="10800000">
              <a:off x="4048428" y="3959647"/>
              <a:ext cx="1209696" cy="1639905"/>
            </a:xfrm>
            <a:custGeom>
              <a:avLst/>
              <a:gdLst>
                <a:gd name="connsiteX0" fmla="*/ 1803400 w 1803400"/>
                <a:gd name="connsiteY0" fmla="*/ 0 h 2444750"/>
                <a:gd name="connsiteX1" fmla="*/ 1676400 w 1803400"/>
                <a:gd name="connsiteY1" fmla="*/ 1047750 h 2444750"/>
                <a:gd name="connsiteX2" fmla="*/ 1555750 w 1803400"/>
                <a:gd name="connsiteY2" fmla="*/ 895350 h 2444750"/>
                <a:gd name="connsiteX3" fmla="*/ 0 w 1803400"/>
                <a:gd name="connsiteY3" fmla="*/ 2444750 h 2444750"/>
                <a:gd name="connsiteX4" fmla="*/ 12700 w 1803400"/>
                <a:gd name="connsiteY4" fmla="*/ 1181100 h 2444750"/>
                <a:gd name="connsiteX5" fmla="*/ 908050 w 1803400"/>
                <a:gd name="connsiteY5" fmla="*/ 273050 h 2444750"/>
                <a:gd name="connsiteX6" fmla="*/ 787400 w 1803400"/>
                <a:gd name="connsiteY6" fmla="*/ 133350 h 2444750"/>
                <a:gd name="connsiteX7" fmla="*/ 1803400 w 1803400"/>
                <a:gd name="connsiteY7" fmla="*/ 0 h 24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400" h="2444750">
                  <a:moveTo>
                    <a:pt x="1803400" y="0"/>
                  </a:moveTo>
                  <a:lnTo>
                    <a:pt x="1676400" y="1047750"/>
                  </a:lnTo>
                  <a:lnTo>
                    <a:pt x="1555750" y="895350"/>
                  </a:lnTo>
                  <a:lnTo>
                    <a:pt x="0" y="2444750"/>
                  </a:lnTo>
                  <a:lnTo>
                    <a:pt x="12700" y="1181100"/>
                  </a:lnTo>
                  <a:lnTo>
                    <a:pt x="908050" y="273050"/>
                  </a:lnTo>
                  <a:lnTo>
                    <a:pt x="787400" y="133350"/>
                  </a:lnTo>
                  <a:lnTo>
                    <a:pt x="1803400" y="0"/>
                  </a:lnTo>
                  <a:close/>
                </a:path>
              </a:pathLst>
            </a:cu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2" name="任意多边形 10"/>
            <p:cNvSpPr/>
            <p:nvPr/>
          </p:nvSpPr>
          <p:spPr>
            <a:xfrm rot="16200000">
              <a:off x="2470430" y="3569610"/>
              <a:ext cx="1209696" cy="1639905"/>
            </a:xfrm>
            <a:custGeom>
              <a:avLst/>
              <a:gdLst>
                <a:gd name="connsiteX0" fmla="*/ 1803400 w 1803400"/>
                <a:gd name="connsiteY0" fmla="*/ 0 h 2444750"/>
                <a:gd name="connsiteX1" fmla="*/ 1676400 w 1803400"/>
                <a:gd name="connsiteY1" fmla="*/ 1047750 h 2444750"/>
                <a:gd name="connsiteX2" fmla="*/ 1555750 w 1803400"/>
                <a:gd name="connsiteY2" fmla="*/ 895350 h 2444750"/>
                <a:gd name="connsiteX3" fmla="*/ 0 w 1803400"/>
                <a:gd name="connsiteY3" fmla="*/ 2444750 h 2444750"/>
                <a:gd name="connsiteX4" fmla="*/ 12700 w 1803400"/>
                <a:gd name="connsiteY4" fmla="*/ 1181100 h 2444750"/>
                <a:gd name="connsiteX5" fmla="*/ 908050 w 1803400"/>
                <a:gd name="connsiteY5" fmla="*/ 273050 h 2444750"/>
                <a:gd name="connsiteX6" fmla="*/ 787400 w 1803400"/>
                <a:gd name="connsiteY6" fmla="*/ 133350 h 2444750"/>
                <a:gd name="connsiteX7" fmla="*/ 1803400 w 1803400"/>
                <a:gd name="connsiteY7" fmla="*/ 0 h 244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400" h="2444750">
                  <a:moveTo>
                    <a:pt x="1803400" y="0"/>
                  </a:moveTo>
                  <a:lnTo>
                    <a:pt x="1676400" y="1047750"/>
                  </a:lnTo>
                  <a:lnTo>
                    <a:pt x="1555750" y="895350"/>
                  </a:lnTo>
                  <a:lnTo>
                    <a:pt x="0" y="2444750"/>
                  </a:lnTo>
                  <a:lnTo>
                    <a:pt x="12700" y="1181100"/>
                  </a:lnTo>
                  <a:lnTo>
                    <a:pt x="908050" y="273050"/>
                  </a:lnTo>
                  <a:lnTo>
                    <a:pt x="787400" y="133350"/>
                  </a:lnTo>
                  <a:lnTo>
                    <a:pt x="1803400" y="0"/>
                  </a:lnTo>
                  <a:close/>
                </a:path>
              </a:pathLst>
            </a:cu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3" name="文本框 22"/>
            <p:cNvSpPr txBox="1"/>
            <p:nvPr/>
          </p:nvSpPr>
          <p:spPr>
            <a:xfrm>
              <a:off x="1894605" y="2821056"/>
              <a:ext cx="1013765" cy="936854"/>
            </a:xfrm>
            <a:prstGeom prst="rect">
              <a:avLst/>
            </a:prstGeom>
            <a:noFill/>
          </p:spPr>
          <p:txBody>
            <a:bodyPr wrap="none" rtlCol="0">
              <a:spAutoFit/>
            </a:bodyPr>
            <a:lstStyle/>
            <a:p>
              <a:r>
                <a:rPr lang="en-US" altLang="zh-CN" sz="5400" b="1" dirty="0">
                  <a:solidFill>
                    <a:schemeClr val="bg1">
                      <a:lumMod val="50000"/>
                    </a:schemeClr>
                  </a:solidFill>
                  <a:latin typeface="Noto Sans S Chinese Bold" panose="020B0800000000000000" pitchFamily="34" charset="-122"/>
                  <a:ea typeface="Noto Sans S Chinese Bold" panose="020B0800000000000000" pitchFamily="34" charset="-122"/>
                </a:rPr>
                <a:t>01</a:t>
              </a:r>
              <a:endParaRPr lang="zh-CN" altLang="en-US" sz="54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4" name="文本框 23"/>
            <p:cNvSpPr txBox="1"/>
            <p:nvPr/>
          </p:nvSpPr>
          <p:spPr>
            <a:xfrm>
              <a:off x="4176221" y="1651687"/>
              <a:ext cx="1013765" cy="936854"/>
            </a:xfrm>
            <a:prstGeom prst="rect">
              <a:avLst/>
            </a:prstGeom>
            <a:noFill/>
          </p:spPr>
          <p:txBody>
            <a:bodyPr wrap="none" rtlCol="0">
              <a:spAutoFit/>
            </a:bodyPr>
            <a:lstStyle/>
            <a:p>
              <a:r>
                <a:rPr lang="en-US" altLang="zh-CN" sz="5400" b="1" dirty="0">
                  <a:solidFill>
                    <a:schemeClr val="bg1">
                      <a:lumMod val="50000"/>
                    </a:schemeClr>
                  </a:solidFill>
                  <a:latin typeface="Noto Sans S Chinese Bold" panose="020B0800000000000000" pitchFamily="34" charset="-122"/>
                  <a:ea typeface="Noto Sans S Chinese Bold" panose="020B0800000000000000" pitchFamily="34" charset="-122"/>
                </a:rPr>
                <a:t>02</a:t>
              </a:r>
              <a:endParaRPr lang="zh-CN" altLang="en-US" sz="54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5" name="文本框 24"/>
            <p:cNvSpPr txBox="1"/>
            <p:nvPr/>
          </p:nvSpPr>
          <p:spPr>
            <a:xfrm>
              <a:off x="5290043" y="3927897"/>
              <a:ext cx="1013765" cy="936854"/>
            </a:xfrm>
            <a:prstGeom prst="rect">
              <a:avLst/>
            </a:prstGeom>
            <a:noFill/>
          </p:spPr>
          <p:txBody>
            <a:bodyPr wrap="none" rtlCol="0">
              <a:spAutoFit/>
            </a:bodyPr>
            <a:lstStyle/>
            <a:p>
              <a:r>
                <a:rPr lang="en-US" altLang="zh-CN" sz="5400" b="1" dirty="0">
                  <a:solidFill>
                    <a:schemeClr val="bg1">
                      <a:lumMod val="50000"/>
                    </a:schemeClr>
                  </a:solidFill>
                  <a:latin typeface="Noto Sans S Chinese Bold" panose="020B0800000000000000" pitchFamily="34" charset="-122"/>
                  <a:ea typeface="Noto Sans S Chinese Bold" panose="020B0800000000000000" pitchFamily="34" charset="-122"/>
                </a:rPr>
                <a:t>03</a:t>
              </a:r>
              <a:endParaRPr lang="zh-CN" altLang="en-US" sz="54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6" name="文本框 25"/>
            <p:cNvSpPr txBox="1"/>
            <p:nvPr/>
          </p:nvSpPr>
          <p:spPr>
            <a:xfrm>
              <a:off x="3017722" y="4992486"/>
              <a:ext cx="1013765" cy="936854"/>
            </a:xfrm>
            <a:prstGeom prst="rect">
              <a:avLst/>
            </a:prstGeom>
            <a:noFill/>
          </p:spPr>
          <p:txBody>
            <a:bodyPr wrap="none" rtlCol="0">
              <a:spAutoFit/>
            </a:bodyPr>
            <a:lstStyle/>
            <a:p>
              <a:r>
                <a:rPr lang="en-US" altLang="zh-CN" sz="5400" b="1" dirty="0">
                  <a:solidFill>
                    <a:schemeClr val="bg1">
                      <a:lumMod val="50000"/>
                    </a:schemeClr>
                  </a:solidFill>
                  <a:latin typeface="Noto Sans S Chinese Bold" panose="020B0800000000000000" pitchFamily="34" charset="-122"/>
                  <a:ea typeface="Noto Sans S Chinese Bold" panose="020B0800000000000000" pitchFamily="34" charset="-122"/>
                </a:rPr>
                <a:t>04</a:t>
              </a:r>
              <a:endParaRPr lang="zh-CN" altLang="en-US" sz="54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7" name="Freeform 6"/>
            <p:cNvSpPr>
              <a:spLocks noEditPoints="1"/>
            </p:cNvSpPr>
            <p:nvPr/>
          </p:nvSpPr>
          <p:spPr bwMode="auto">
            <a:xfrm>
              <a:off x="3624226" y="3354958"/>
              <a:ext cx="868363" cy="855662"/>
            </a:xfrm>
            <a:custGeom>
              <a:avLst/>
              <a:gdLst>
                <a:gd name="T0" fmla="*/ 3250 w 3829"/>
                <a:gd name="T1" fmla="*/ 3193 h 3774"/>
                <a:gd name="T2" fmla="*/ 3139 w 3829"/>
                <a:gd name="T3" fmla="*/ 3273 h 3774"/>
                <a:gd name="T4" fmla="*/ 3187 w 3829"/>
                <a:gd name="T5" fmla="*/ 3032 h 3774"/>
                <a:gd name="T6" fmla="*/ 3187 w 3829"/>
                <a:gd name="T7" fmla="*/ 3588 h 3774"/>
                <a:gd name="T8" fmla="*/ 3693 w 3829"/>
                <a:gd name="T9" fmla="*/ 3359 h 3774"/>
                <a:gd name="T10" fmla="*/ 463 w 3829"/>
                <a:gd name="T11" fmla="*/ 2946 h 3774"/>
                <a:gd name="T12" fmla="*/ 310 w 3829"/>
                <a:gd name="T13" fmla="*/ 3113 h 3774"/>
                <a:gd name="T14" fmla="*/ 256 w 3829"/>
                <a:gd name="T15" fmla="*/ 3071 h 3774"/>
                <a:gd name="T16" fmla="*/ 212 w 3829"/>
                <a:gd name="T17" fmla="*/ 2961 h 3774"/>
                <a:gd name="T18" fmla="*/ 367 w 3829"/>
                <a:gd name="T19" fmla="*/ 3495 h 3774"/>
                <a:gd name="T20" fmla="*/ 789 w 3829"/>
                <a:gd name="T21" fmla="*/ 3128 h 3774"/>
                <a:gd name="T22" fmla="*/ 1440 w 3829"/>
                <a:gd name="T23" fmla="*/ 1965 h 3774"/>
                <a:gd name="T24" fmla="*/ 1911 w 3829"/>
                <a:gd name="T25" fmla="*/ 2401 h 3774"/>
                <a:gd name="T26" fmla="*/ 1566 w 3829"/>
                <a:gd name="T27" fmla="*/ 2309 h 3774"/>
                <a:gd name="T28" fmla="*/ 3381 w 3829"/>
                <a:gd name="T29" fmla="*/ 1426 h 3774"/>
                <a:gd name="T30" fmla="*/ 3205 w 3829"/>
                <a:gd name="T31" fmla="*/ 1622 h 3774"/>
                <a:gd name="T32" fmla="*/ 3180 w 3829"/>
                <a:gd name="T33" fmla="*/ 1518 h 3774"/>
                <a:gd name="T34" fmla="*/ 3090 w 3829"/>
                <a:gd name="T35" fmla="*/ 1475 h 3774"/>
                <a:gd name="T36" fmla="*/ 3318 w 3829"/>
                <a:gd name="T37" fmla="*/ 1982 h 3774"/>
                <a:gd name="T38" fmla="*/ 3683 w 3829"/>
                <a:gd name="T39" fmla="*/ 1559 h 3774"/>
                <a:gd name="T40" fmla="*/ 1669 w 3829"/>
                <a:gd name="T41" fmla="*/ 1377 h 3774"/>
                <a:gd name="T42" fmla="*/ 1351 w 3829"/>
                <a:gd name="T43" fmla="*/ 2109 h 3774"/>
                <a:gd name="T44" fmla="*/ 2042 w 3829"/>
                <a:gd name="T45" fmla="*/ 2502 h 3774"/>
                <a:gd name="T46" fmla="*/ 2505 w 3829"/>
                <a:gd name="T47" fmla="*/ 1856 h 3774"/>
                <a:gd name="T48" fmla="*/ 1915 w 3829"/>
                <a:gd name="T49" fmla="*/ 1324 h 3774"/>
                <a:gd name="T50" fmla="*/ 346 w 3829"/>
                <a:gd name="T51" fmla="*/ 876 h 3774"/>
                <a:gd name="T52" fmla="*/ 234 w 3829"/>
                <a:gd name="T53" fmla="*/ 956 h 3774"/>
                <a:gd name="T54" fmla="*/ 282 w 3829"/>
                <a:gd name="T55" fmla="*/ 715 h 3774"/>
                <a:gd name="T56" fmla="*/ 282 w 3829"/>
                <a:gd name="T57" fmla="*/ 1271 h 3774"/>
                <a:gd name="T58" fmla="*/ 789 w 3829"/>
                <a:gd name="T59" fmla="*/ 1042 h 3774"/>
                <a:gd name="T60" fmla="*/ 1916 w 3829"/>
                <a:gd name="T61" fmla="*/ 233 h 3774"/>
                <a:gd name="T62" fmla="*/ 1763 w 3829"/>
                <a:gd name="T63" fmla="*/ 399 h 3774"/>
                <a:gd name="T64" fmla="*/ 1709 w 3829"/>
                <a:gd name="T65" fmla="*/ 357 h 3774"/>
                <a:gd name="T66" fmla="*/ 1665 w 3829"/>
                <a:gd name="T67" fmla="*/ 246 h 3774"/>
                <a:gd name="T68" fmla="*/ 1819 w 3829"/>
                <a:gd name="T69" fmla="*/ 780 h 3774"/>
                <a:gd name="T70" fmla="*/ 2241 w 3829"/>
                <a:gd name="T71" fmla="*/ 415 h 3774"/>
                <a:gd name="T72" fmla="*/ 2082 w 3829"/>
                <a:gd name="T73" fmla="*/ 31 h 3774"/>
                <a:gd name="T74" fmla="*/ 2324 w 3829"/>
                <a:gd name="T75" fmla="*/ 679 h 3774"/>
                <a:gd name="T76" fmla="*/ 2299 w 3829"/>
                <a:gd name="T77" fmla="*/ 1303 h 3774"/>
                <a:gd name="T78" fmla="*/ 2959 w 3829"/>
                <a:gd name="T79" fmla="*/ 1438 h 3774"/>
                <a:gd name="T80" fmla="*/ 3631 w 3829"/>
                <a:gd name="T81" fmla="*/ 1275 h 3774"/>
                <a:gd name="T82" fmla="*/ 3712 w 3829"/>
                <a:gd name="T83" fmla="*/ 1963 h 3774"/>
                <a:gd name="T84" fmla="*/ 3037 w 3829"/>
                <a:gd name="T85" fmla="*/ 1978 h 3774"/>
                <a:gd name="T86" fmla="*/ 2483 w 3829"/>
                <a:gd name="T87" fmla="*/ 2372 h 3774"/>
                <a:gd name="T88" fmla="*/ 3712 w 3829"/>
                <a:gd name="T89" fmla="*/ 3003 h 3774"/>
                <a:gd name="T90" fmla="*/ 3631 w 3829"/>
                <a:gd name="T91" fmla="*/ 3690 h 3774"/>
                <a:gd name="T92" fmla="*/ 2959 w 3829"/>
                <a:gd name="T93" fmla="*/ 3527 h 3774"/>
                <a:gd name="T94" fmla="*/ 2232 w 3829"/>
                <a:gd name="T95" fmla="*/ 2575 h 3774"/>
                <a:gd name="T96" fmla="*/ 852 w 3829"/>
                <a:gd name="T97" fmla="*/ 2928 h 3774"/>
                <a:gd name="T98" fmla="*/ 679 w 3829"/>
                <a:gd name="T99" fmla="*/ 3587 h 3774"/>
                <a:gd name="T100" fmla="*/ 31 w 3829"/>
                <a:gd name="T101" fmla="*/ 3345 h 3774"/>
                <a:gd name="T102" fmla="*/ 348 w 3829"/>
                <a:gd name="T103" fmla="*/ 2728 h 3774"/>
                <a:gd name="T104" fmla="*/ 1200 w 3829"/>
                <a:gd name="T105" fmla="*/ 2052 h 3774"/>
                <a:gd name="T106" fmla="*/ 564 w 3829"/>
                <a:gd name="T107" fmla="*/ 1445 h 3774"/>
                <a:gd name="T108" fmla="*/ 3 w 3829"/>
                <a:gd name="T109" fmla="*/ 1052 h 3774"/>
                <a:gd name="T110" fmla="*/ 462 w 3829"/>
                <a:gd name="T111" fmla="*/ 530 h 3774"/>
                <a:gd name="T112" fmla="*/ 921 w 3829"/>
                <a:gd name="T113" fmla="*/ 1043 h 3774"/>
                <a:gd name="T114" fmla="*/ 1848 w 3829"/>
                <a:gd name="T115" fmla="*/ 922 h 3774"/>
                <a:gd name="T116" fmla="*/ 1467 w 3829"/>
                <a:gd name="T117" fmla="*/ 350 h 3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29" h="3774">
                  <a:moveTo>
                    <a:pt x="3367" y="3078"/>
                  </a:moveTo>
                  <a:lnTo>
                    <a:pt x="3368" y="3078"/>
                  </a:lnTo>
                  <a:lnTo>
                    <a:pt x="3381" y="3082"/>
                  </a:lnTo>
                  <a:lnTo>
                    <a:pt x="3392" y="3089"/>
                  </a:lnTo>
                  <a:lnTo>
                    <a:pt x="3397" y="3099"/>
                  </a:lnTo>
                  <a:lnTo>
                    <a:pt x="3401" y="3112"/>
                  </a:lnTo>
                  <a:lnTo>
                    <a:pt x="3397" y="3125"/>
                  </a:lnTo>
                  <a:lnTo>
                    <a:pt x="3390" y="3135"/>
                  </a:lnTo>
                  <a:lnTo>
                    <a:pt x="3380" y="3142"/>
                  </a:lnTo>
                  <a:lnTo>
                    <a:pt x="3367" y="3145"/>
                  </a:lnTo>
                  <a:lnTo>
                    <a:pt x="3334" y="3148"/>
                  </a:lnTo>
                  <a:lnTo>
                    <a:pt x="3302" y="3157"/>
                  </a:lnTo>
                  <a:lnTo>
                    <a:pt x="3274" y="3173"/>
                  </a:lnTo>
                  <a:lnTo>
                    <a:pt x="3250" y="3193"/>
                  </a:lnTo>
                  <a:lnTo>
                    <a:pt x="3230" y="3218"/>
                  </a:lnTo>
                  <a:lnTo>
                    <a:pt x="3215" y="3246"/>
                  </a:lnTo>
                  <a:lnTo>
                    <a:pt x="3205" y="3277"/>
                  </a:lnTo>
                  <a:lnTo>
                    <a:pt x="3201" y="3310"/>
                  </a:lnTo>
                  <a:lnTo>
                    <a:pt x="3201" y="3311"/>
                  </a:lnTo>
                  <a:lnTo>
                    <a:pt x="3199" y="3324"/>
                  </a:lnTo>
                  <a:lnTo>
                    <a:pt x="3192" y="3334"/>
                  </a:lnTo>
                  <a:lnTo>
                    <a:pt x="3182" y="3341"/>
                  </a:lnTo>
                  <a:lnTo>
                    <a:pt x="3169" y="3344"/>
                  </a:lnTo>
                  <a:lnTo>
                    <a:pt x="3156" y="3341"/>
                  </a:lnTo>
                  <a:lnTo>
                    <a:pt x="3146" y="3334"/>
                  </a:lnTo>
                  <a:lnTo>
                    <a:pt x="3139" y="3323"/>
                  </a:lnTo>
                  <a:lnTo>
                    <a:pt x="3136" y="3310"/>
                  </a:lnTo>
                  <a:lnTo>
                    <a:pt x="3139" y="3273"/>
                  </a:lnTo>
                  <a:lnTo>
                    <a:pt x="3148" y="3236"/>
                  </a:lnTo>
                  <a:lnTo>
                    <a:pt x="3162" y="3204"/>
                  </a:lnTo>
                  <a:lnTo>
                    <a:pt x="3180" y="3174"/>
                  </a:lnTo>
                  <a:lnTo>
                    <a:pt x="3204" y="3147"/>
                  </a:lnTo>
                  <a:lnTo>
                    <a:pt x="3230" y="3124"/>
                  </a:lnTo>
                  <a:lnTo>
                    <a:pt x="3260" y="3104"/>
                  </a:lnTo>
                  <a:lnTo>
                    <a:pt x="3294" y="3090"/>
                  </a:lnTo>
                  <a:lnTo>
                    <a:pt x="3330" y="3082"/>
                  </a:lnTo>
                  <a:lnTo>
                    <a:pt x="3367" y="3078"/>
                  </a:lnTo>
                  <a:close/>
                  <a:moveTo>
                    <a:pt x="3367" y="2979"/>
                  </a:moveTo>
                  <a:lnTo>
                    <a:pt x="3318" y="2983"/>
                  </a:lnTo>
                  <a:lnTo>
                    <a:pt x="3271" y="2993"/>
                  </a:lnTo>
                  <a:lnTo>
                    <a:pt x="3227" y="3010"/>
                  </a:lnTo>
                  <a:lnTo>
                    <a:pt x="3187" y="3032"/>
                  </a:lnTo>
                  <a:lnTo>
                    <a:pt x="3150" y="3060"/>
                  </a:lnTo>
                  <a:lnTo>
                    <a:pt x="3118" y="3092"/>
                  </a:lnTo>
                  <a:lnTo>
                    <a:pt x="3090" y="3129"/>
                  </a:lnTo>
                  <a:lnTo>
                    <a:pt x="3068" y="3170"/>
                  </a:lnTo>
                  <a:lnTo>
                    <a:pt x="3050" y="3214"/>
                  </a:lnTo>
                  <a:lnTo>
                    <a:pt x="3040" y="3261"/>
                  </a:lnTo>
                  <a:lnTo>
                    <a:pt x="3037" y="3310"/>
                  </a:lnTo>
                  <a:lnTo>
                    <a:pt x="3040" y="3359"/>
                  </a:lnTo>
                  <a:lnTo>
                    <a:pt x="3050" y="3406"/>
                  </a:lnTo>
                  <a:lnTo>
                    <a:pt x="3068" y="3451"/>
                  </a:lnTo>
                  <a:lnTo>
                    <a:pt x="3090" y="3490"/>
                  </a:lnTo>
                  <a:lnTo>
                    <a:pt x="3118" y="3527"/>
                  </a:lnTo>
                  <a:lnTo>
                    <a:pt x="3150" y="3560"/>
                  </a:lnTo>
                  <a:lnTo>
                    <a:pt x="3187" y="3588"/>
                  </a:lnTo>
                  <a:lnTo>
                    <a:pt x="3227" y="3610"/>
                  </a:lnTo>
                  <a:lnTo>
                    <a:pt x="3271" y="3627"/>
                  </a:lnTo>
                  <a:lnTo>
                    <a:pt x="3318" y="3638"/>
                  </a:lnTo>
                  <a:lnTo>
                    <a:pt x="3367" y="3641"/>
                  </a:lnTo>
                  <a:lnTo>
                    <a:pt x="3416" y="3638"/>
                  </a:lnTo>
                  <a:lnTo>
                    <a:pt x="3462" y="3627"/>
                  </a:lnTo>
                  <a:lnTo>
                    <a:pt x="3506" y="3610"/>
                  </a:lnTo>
                  <a:lnTo>
                    <a:pt x="3547" y="3588"/>
                  </a:lnTo>
                  <a:lnTo>
                    <a:pt x="3584" y="3560"/>
                  </a:lnTo>
                  <a:lnTo>
                    <a:pt x="3617" y="3527"/>
                  </a:lnTo>
                  <a:lnTo>
                    <a:pt x="3645" y="3490"/>
                  </a:lnTo>
                  <a:lnTo>
                    <a:pt x="3667" y="3451"/>
                  </a:lnTo>
                  <a:lnTo>
                    <a:pt x="3683" y="3406"/>
                  </a:lnTo>
                  <a:lnTo>
                    <a:pt x="3693" y="3359"/>
                  </a:lnTo>
                  <a:lnTo>
                    <a:pt x="3697" y="3310"/>
                  </a:lnTo>
                  <a:lnTo>
                    <a:pt x="3693" y="3261"/>
                  </a:lnTo>
                  <a:lnTo>
                    <a:pt x="3683" y="3214"/>
                  </a:lnTo>
                  <a:lnTo>
                    <a:pt x="3667" y="3170"/>
                  </a:lnTo>
                  <a:lnTo>
                    <a:pt x="3645" y="3129"/>
                  </a:lnTo>
                  <a:lnTo>
                    <a:pt x="3617" y="3092"/>
                  </a:lnTo>
                  <a:lnTo>
                    <a:pt x="3584" y="3060"/>
                  </a:lnTo>
                  <a:lnTo>
                    <a:pt x="3547" y="3032"/>
                  </a:lnTo>
                  <a:lnTo>
                    <a:pt x="3506" y="3010"/>
                  </a:lnTo>
                  <a:lnTo>
                    <a:pt x="3462" y="2993"/>
                  </a:lnTo>
                  <a:lnTo>
                    <a:pt x="3416" y="2983"/>
                  </a:lnTo>
                  <a:lnTo>
                    <a:pt x="3367" y="2979"/>
                  </a:lnTo>
                  <a:close/>
                  <a:moveTo>
                    <a:pt x="462" y="2946"/>
                  </a:moveTo>
                  <a:lnTo>
                    <a:pt x="463" y="2946"/>
                  </a:lnTo>
                  <a:lnTo>
                    <a:pt x="476" y="2949"/>
                  </a:lnTo>
                  <a:lnTo>
                    <a:pt x="486" y="2956"/>
                  </a:lnTo>
                  <a:lnTo>
                    <a:pt x="493" y="2967"/>
                  </a:lnTo>
                  <a:lnTo>
                    <a:pt x="495" y="2979"/>
                  </a:lnTo>
                  <a:lnTo>
                    <a:pt x="493" y="2992"/>
                  </a:lnTo>
                  <a:lnTo>
                    <a:pt x="486" y="3003"/>
                  </a:lnTo>
                  <a:lnTo>
                    <a:pt x="475" y="3010"/>
                  </a:lnTo>
                  <a:lnTo>
                    <a:pt x="462" y="3012"/>
                  </a:lnTo>
                  <a:lnTo>
                    <a:pt x="429" y="3015"/>
                  </a:lnTo>
                  <a:lnTo>
                    <a:pt x="398" y="3025"/>
                  </a:lnTo>
                  <a:lnTo>
                    <a:pt x="370" y="3040"/>
                  </a:lnTo>
                  <a:lnTo>
                    <a:pt x="346" y="3061"/>
                  </a:lnTo>
                  <a:lnTo>
                    <a:pt x="325" y="3085"/>
                  </a:lnTo>
                  <a:lnTo>
                    <a:pt x="310" y="3113"/>
                  </a:lnTo>
                  <a:lnTo>
                    <a:pt x="301" y="3145"/>
                  </a:lnTo>
                  <a:lnTo>
                    <a:pt x="297" y="3177"/>
                  </a:lnTo>
                  <a:lnTo>
                    <a:pt x="297" y="3178"/>
                  </a:lnTo>
                  <a:lnTo>
                    <a:pt x="295" y="3191"/>
                  </a:lnTo>
                  <a:lnTo>
                    <a:pt x="287" y="3202"/>
                  </a:lnTo>
                  <a:lnTo>
                    <a:pt x="276" y="3209"/>
                  </a:lnTo>
                  <a:lnTo>
                    <a:pt x="263" y="3211"/>
                  </a:lnTo>
                  <a:lnTo>
                    <a:pt x="251" y="3209"/>
                  </a:lnTo>
                  <a:lnTo>
                    <a:pt x="240" y="3202"/>
                  </a:lnTo>
                  <a:lnTo>
                    <a:pt x="233" y="3191"/>
                  </a:lnTo>
                  <a:lnTo>
                    <a:pt x="231" y="3177"/>
                  </a:lnTo>
                  <a:lnTo>
                    <a:pt x="234" y="3140"/>
                  </a:lnTo>
                  <a:lnTo>
                    <a:pt x="243" y="3105"/>
                  </a:lnTo>
                  <a:lnTo>
                    <a:pt x="256" y="3071"/>
                  </a:lnTo>
                  <a:lnTo>
                    <a:pt x="276" y="3041"/>
                  </a:lnTo>
                  <a:lnTo>
                    <a:pt x="299" y="3014"/>
                  </a:lnTo>
                  <a:lnTo>
                    <a:pt x="326" y="2991"/>
                  </a:lnTo>
                  <a:lnTo>
                    <a:pt x="356" y="2972"/>
                  </a:lnTo>
                  <a:lnTo>
                    <a:pt x="389" y="2958"/>
                  </a:lnTo>
                  <a:lnTo>
                    <a:pt x="425" y="2949"/>
                  </a:lnTo>
                  <a:lnTo>
                    <a:pt x="462" y="2946"/>
                  </a:lnTo>
                  <a:close/>
                  <a:moveTo>
                    <a:pt x="462" y="2847"/>
                  </a:moveTo>
                  <a:lnTo>
                    <a:pt x="413" y="2850"/>
                  </a:lnTo>
                  <a:lnTo>
                    <a:pt x="367" y="2861"/>
                  </a:lnTo>
                  <a:lnTo>
                    <a:pt x="323" y="2877"/>
                  </a:lnTo>
                  <a:lnTo>
                    <a:pt x="282" y="2900"/>
                  </a:lnTo>
                  <a:lnTo>
                    <a:pt x="245" y="2928"/>
                  </a:lnTo>
                  <a:lnTo>
                    <a:pt x="212" y="2961"/>
                  </a:lnTo>
                  <a:lnTo>
                    <a:pt x="184" y="2997"/>
                  </a:lnTo>
                  <a:lnTo>
                    <a:pt x="162" y="3038"/>
                  </a:lnTo>
                  <a:lnTo>
                    <a:pt x="146" y="3082"/>
                  </a:lnTo>
                  <a:lnTo>
                    <a:pt x="136" y="3128"/>
                  </a:lnTo>
                  <a:lnTo>
                    <a:pt x="132" y="3177"/>
                  </a:lnTo>
                  <a:lnTo>
                    <a:pt x="136" y="3227"/>
                  </a:lnTo>
                  <a:lnTo>
                    <a:pt x="146" y="3274"/>
                  </a:lnTo>
                  <a:lnTo>
                    <a:pt x="162" y="3318"/>
                  </a:lnTo>
                  <a:lnTo>
                    <a:pt x="184" y="3359"/>
                  </a:lnTo>
                  <a:lnTo>
                    <a:pt x="212" y="3395"/>
                  </a:lnTo>
                  <a:lnTo>
                    <a:pt x="245" y="3427"/>
                  </a:lnTo>
                  <a:lnTo>
                    <a:pt x="282" y="3455"/>
                  </a:lnTo>
                  <a:lnTo>
                    <a:pt x="323" y="3478"/>
                  </a:lnTo>
                  <a:lnTo>
                    <a:pt x="367" y="3495"/>
                  </a:lnTo>
                  <a:lnTo>
                    <a:pt x="413" y="3505"/>
                  </a:lnTo>
                  <a:lnTo>
                    <a:pt x="462" y="3509"/>
                  </a:lnTo>
                  <a:lnTo>
                    <a:pt x="511" y="3505"/>
                  </a:lnTo>
                  <a:lnTo>
                    <a:pt x="558" y="3495"/>
                  </a:lnTo>
                  <a:lnTo>
                    <a:pt x="602" y="3478"/>
                  </a:lnTo>
                  <a:lnTo>
                    <a:pt x="642" y="3455"/>
                  </a:lnTo>
                  <a:lnTo>
                    <a:pt x="679" y="3427"/>
                  </a:lnTo>
                  <a:lnTo>
                    <a:pt x="711" y="3395"/>
                  </a:lnTo>
                  <a:lnTo>
                    <a:pt x="739" y="3359"/>
                  </a:lnTo>
                  <a:lnTo>
                    <a:pt x="761" y="3318"/>
                  </a:lnTo>
                  <a:lnTo>
                    <a:pt x="779" y="3274"/>
                  </a:lnTo>
                  <a:lnTo>
                    <a:pt x="789" y="3227"/>
                  </a:lnTo>
                  <a:lnTo>
                    <a:pt x="792" y="3177"/>
                  </a:lnTo>
                  <a:lnTo>
                    <a:pt x="789" y="3128"/>
                  </a:lnTo>
                  <a:lnTo>
                    <a:pt x="779" y="3082"/>
                  </a:lnTo>
                  <a:lnTo>
                    <a:pt x="761" y="3038"/>
                  </a:lnTo>
                  <a:lnTo>
                    <a:pt x="739" y="2997"/>
                  </a:lnTo>
                  <a:lnTo>
                    <a:pt x="711" y="2961"/>
                  </a:lnTo>
                  <a:lnTo>
                    <a:pt x="679" y="2928"/>
                  </a:lnTo>
                  <a:lnTo>
                    <a:pt x="642" y="2900"/>
                  </a:lnTo>
                  <a:lnTo>
                    <a:pt x="602" y="2877"/>
                  </a:lnTo>
                  <a:lnTo>
                    <a:pt x="558" y="2861"/>
                  </a:lnTo>
                  <a:lnTo>
                    <a:pt x="511" y="2850"/>
                  </a:lnTo>
                  <a:lnTo>
                    <a:pt x="462" y="2847"/>
                  </a:lnTo>
                  <a:close/>
                  <a:moveTo>
                    <a:pt x="1411" y="1950"/>
                  </a:moveTo>
                  <a:lnTo>
                    <a:pt x="1423" y="1951"/>
                  </a:lnTo>
                  <a:lnTo>
                    <a:pt x="1432" y="1956"/>
                  </a:lnTo>
                  <a:lnTo>
                    <a:pt x="1440" y="1965"/>
                  </a:lnTo>
                  <a:lnTo>
                    <a:pt x="1445" y="1975"/>
                  </a:lnTo>
                  <a:lnTo>
                    <a:pt x="1460" y="2030"/>
                  </a:lnTo>
                  <a:lnTo>
                    <a:pt x="1482" y="2082"/>
                  </a:lnTo>
                  <a:lnTo>
                    <a:pt x="1507" y="2132"/>
                  </a:lnTo>
                  <a:lnTo>
                    <a:pt x="1537" y="2178"/>
                  </a:lnTo>
                  <a:lnTo>
                    <a:pt x="1572" y="2221"/>
                  </a:lnTo>
                  <a:lnTo>
                    <a:pt x="1611" y="2260"/>
                  </a:lnTo>
                  <a:lnTo>
                    <a:pt x="1653" y="2295"/>
                  </a:lnTo>
                  <a:lnTo>
                    <a:pt x="1699" y="2326"/>
                  </a:lnTo>
                  <a:lnTo>
                    <a:pt x="1747" y="2352"/>
                  </a:lnTo>
                  <a:lnTo>
                    <a:pt x="1800" y="2373"/>
                  </a:lnTo>
                  <a:lnTo>
                    <a:pt x="1853" y="2390"/>
                  </a:lnTo>
                  <a:lnTo>
                    <a:pt x="1909" y="2401"/>
                  </a:lnTo>
                  <a:lnTo>
                    <a:pt x="1911" y="2401"/>
                  </a:lnTo>
                  <a:lnTo>
                    <a:pt x="1923" y="2406"/>
                  </a:lnTo>
                  <a:lnTo>
                    <a:pt x="1932" y="2414"/>
                  </a:lnTo>
                  <a:lnTo>
                    <a:pt x="1938" y="2426"/>
                  </a:lnTo>
                  <a:lnTo>
                    <a:pt x="1938" y="2438"/>
                  </a:lnTo>
                  <a:lnTo>
                    <a:pt x="1933" y="2451"/>
                  </a:lnTo>
                  <a:lnTo>
                    <a:pt x="1925" y="2460"/>
                  </a:lnTo>
                  <a:lnTo>
                    <a:pt x="1913" y="2466"/>
                  </a:lnTo>
                  <a:lnTo>
                    <a:pt x="1899" y="2466"/>
                  </a:lnTo>
                  <a:lnTo>
                    <a:pt x="1838" y="2455"/>
                  </a:lnTo>
                  <a:lnTo>
                    <a:pt x="1778" y="2436"/>
                  </a:lnTo>
                  <a:lnTo>
                    <a:pt x="1720" y="2412"/>
                  </a:lnTo>
                  <a:lnTo>
                    <a:pt x="1665" y="2383"/>
                  </a:lnTo>
                  <a:lnTo>
                    <a:pt x="1614" y="2349"/>
                  </a:lnTo>
                  <a:lnTo>
                    <a:pt x="1566" y="2309"/>
                  </a:lnTo>
                  <a:lnTo>
                    <a:pt x="1523" y="2265"/>
                  </a:lnTo>
                  <a:lnTo>
                    <a:pt x="1484" y="2217"/>
                  </a:lnTo>
                  <a:lnTo>
                    <a:pt x="1450" y="2165"/>
                  </a:lnTo>
                  <a:lnTo>
                    <a:pt x="1421" y="2110"/>
                  </a:lnTo>
                  <a:lnTo>
                    <a:pt x="1398" y="2052"/>
                  </a:lnTo>
                  <a:lnTo>
                    <a:pt x="1380" y="1990"/>
                  </a:lnTo>
                  <a:lnTo>
                    <a:pt x="1380" y="1983"/>
                  </a:lnTo>
                  <a:lnTo>
                    <a:pt x="1381" y="1971"/>
                  </a:lnTo>
                  <a:lnTo>
                    <a:pt x="1388" y="1960"/>
                  </a:lnTo>
                  <a:lnTo>
                    <a:pt x="1398" y="1952"/>
                  </a:lnTo>
                  <a:lnTo>
                    <a:pt x="1411" y="1950"/>
                  </a:lnTo>
                  <a:close/>
                  <a:moveTo>
                    <a:pt x="3367" y="1424"/>
                  </a:moveTo>
                  <a:lnTo>
                    <a:pt x="3368" y="1424"/>
                  </a:lnTo>
                  <a:lnTo>
                    <a:pt x="3381" y="1426"/>
                  </a:lnTo>
                  <a:lnTo>
                    <a:pt x="3392" y="1433"/>
                  </a:lnTo>
                  <a:lnTo>
                    <a:pt x="3397" y="1444"/>
                  </a:lnTo>
                  <a:lnTo>
                    <a:pt x="3401" y="1458"/>
                  </a:lnTo>
                  <a:lnTo>
                    <a:pt x="3397" y="1470"/>
                  </a:lnTo>
                  <a:lnTo>
                    <a:pt x="3390" y="1481"/>
                  </a:lnTo>
                  <a:lnTo>
                    <a:pt x="3380" y="1488"/>
                  </a:lnTo>
                  <a:lnTo>
                    <a:pt x="3367" y="1490"/>
                  </a:lnTo>
                  <a:lnTo>
                    <a:pt x="3334" y="1493"/>
                  </a:lnTo>
                  <a:lnTo>
                    <a:pt x="3302" y="1503"/>
                  </a:lnTo>
                  <a:lnTo>
                    <a:pt x="3274" y="1518"/>
                  </a:lnTo>
                  <a:lnTo>
                    <a:pt x="3250" y="1538"/>
                  </a:lnTo>
                  <a:lnTo>
                    <a:pt x="3230" y="1562"/>
                  </a:lnTo>
                  <a:lnTo>
                    <a:pt x="3215" y="1590"/>
                  </a:lnTo>
                  <a:lnTo>
                    <a:pt x="3205" y="1622"/>
                  </a:lnTo>
                  <a:lnTo>
                    <a:pt x="3201" y="1655"/>
                  </a:lnTo>
                  <a:lnTo>
                    <a:pt x="3201" y="1657"/>
                  </a:lnTo>
                  <a:lnTo>
                    <a:pt x="3199" y="1669"/>
                  </a:lnTo>
                  <a:lnTo>
                    <a:pt x="3192" y="1680"/>
                  </a:lnTo>
                  <a:lnTo>
                    <a:pt x="3182" y="1687"/>
                  </a:lnTo>
                  <a:lnTo>
                    <a:pt x="3169" y="1689"/>
                  </a:lnTo>
                  <a:lnTo>
                    <a:pt x="3156" y="1686"/>
                  </a:lnTo>
                  <a:lnTo>
                    <a:pt x="3146" y="1679"/>
                  </a:lnTo>
                  <a:lnTo>
                    <a:pt x="3139" y="1668"/>
                  </a:lnTo>
                  <a:lnTo>
                    <a:pt x="3136" y="1655"/>
                  </a:lnTo>
                  <a:lnTo>
                    <a:pt x="3139" y="1618"/>
                  </a:lnTo>
                  <a:lnTo>
                    <a:pt x="3148" y="1582"/>
                  </a:lnTo>
                  <a:lnTo>
                    <a:pt x="3162" y="1550"/>
                  </a:lnTo>
                  <a:lnTo>
                    <a:pt x="3180" y="1518"/>
                  </a:lnTo>
                  <a:lnTo>
                    <a:pt x="3204" y="1491"/>
                  </a:lnTo>
                  <a:lnTo>
                    <a:pt x="3230" y="1468"/>
                  </a:lnTo>
                  <a:lnTo>
                    <a:pt x="3260" y="1449"/>
                  </a:lnTo>
                  <a:lnTo>
                    <a:pt x="3294" y="1436"/>
                  </a:lnTo>
                  <a:lnTo>
                    <a:pt x="3330" y="1426"/>
                  </a:lnTo>
                  <a:lnTo>
                    <a:pt x="3367" y="1424"/>
                  </a:lnTo>
                  <a:close/>
                  <a:moveTo>
                    <a:pt x="3367" y="1324"/>
                  </a:moveTo>
                  <a:lnTo>
                    <a:pt x="3318" y="1327"/>
                  </a:lnTo>
                  <a:lnTo>
                    <a:pt x="3271" y="1338"/>
                  </a:lnTo>
                  <a:lnTo>
                    <a:pt x="3227" y="1355"/>
                  </a:lnTo>
                  <a:lnTo>
                    <a:pt x="3187" y="1377"/>
                  </a:lnTo>
                  <a:lnTo>
                    <a:pt x="3150" y="1405"/>
                  </a:lnTo>
                  <a:lnTo>
                    <a:pt x="3118" y="1438"/>
                  </a:lnTo>
                  <a:lnTo>
                    <a:pt x="3090" y="1475"/>
                  </a:lnTo>
                  <a:lnTo>
                    <a:pt x="3068" y="1516"/>
                  </a:lnTo>
                  <a:lnTo>
                    <a:pt x="3050" y="1559"/>
                  </a:lnTo>
                  <a:lnTo>
                    <a:pt x="3040" y="1607"/>
                  </a:lnTo>
                  <a:lnTo>
                    <a:pt x="3037" y="1655"/>
                  </a:lnTo>
                  <a:lnTo>
                    <a:pt x="3040" y="1704"/>
                  </a:lnTo>
                  <a:lnTo>
                    <a:pt x="3050" y="1751"/>
                  </a:lnTo>
                  <a:lnTo>
                    <a:pt x="3068" y="1795"/>
                  </a:lnTo>
                  <a:lnTo>
                    <a:pt x="3090" y="1836"/>
                  </a:lnTo>
                  <a:lnTo>
                    <a:pt x="3118" y="1873"/>
                  </a:lnTo>
                  <a:lnTo>
                    <a:pt x="3150" y="1906"/>
                  </a:lnTo>
                  <a:lnTo>
                    <a:pt x="3187" y="1933"/>
                  </a:lnTo>
                  <a:lnTo>
                    <a:pt x="3227" y="1956"/>
                  </a:lnTo>
                  <a:lnTo>
                    <a:pt x="3271" y="1972"/>
                  </a:lnTo>
                  <a:lnTo>
                    <a:pt x="3318" y="1982"/>
                  </a:lnTo>
                  <a:lnTo>
                    <a:pt x="3367" y="1986"/>
                  </a:lnTo>
                  <a:lnTo>
                    <a:pt x="3416" y="1982"/>
                  </a:lnTo>
                  <a:lnTo>
                    <a:pt x="3462" y="1972"/>
                  </a:lnTo>
                  <a:lnTo>
                    <a:pt x="3506" y="1956"/>
                  </a:lnTo>
                  <a:lnTo>
                    <a:pt x="3547" y="1933"/>
                  </a:lnTo>
                  <a:lnTo>
                    <a:pt x="3584" y="1906"/>
                  </a:lnTo>
                  <a:lnTo>
                    <a:pt x="3617" y="1873"/>
                  </a:lnTo>
                  <a:lnTo>
                    <a:pt x="3645" y="1836"/>
                  </a:lnTo>
                  <a:lnTo>
                    <a:pt x="3667" y="1795"/>
                  </a:lnTo>
                  <a:lnTo>
                    <a:pt x="3683" y="1751"/>
                  </a:lnTo>
                  <a:lnTo>
                    <a:pt x="3693" y="1704"/>
                  </a:lnTo>
                  <a:lnTo>
                    <a:pt x="3697" y="1655"/>
                  </a:lnTo>
                  <a:lnTo>
                    <a:pt x="3693" y="1607"/>
                  </a:lnTo>
                  <a:lnTo>
                    <a:pt x="3683" y="1559"/>
                  </a:lnTo>
                  <a:lnTo>
                    <a:pt x="3667" y="1516"/>
                  </a:lnTo>
                  <a:lnTo>
                    <a:pt x="3645" y="1475"/>
                  </a:lnTo>
                  <a:lnTo>
                    <a:pt x="3617" y="1438"/>
                  </a:lnTo>
                  <a:lnTo>
                    <a:pt x="3584" y="1405"/>
                  </a:lnTo>
                  <a:lnTo>
                    <a:pt x="3547" y="1377"/>
                  </a:lnTo>
                  <a:lnTo>
                    <a:pt x="3506" y="1355"/>
                  </a:lnTo>
                  <a:lnTo>
                    <a:pt x="3462" y="1338"/>
                  </a:lnTo>
                  <a:lnTo>
                    <a:pt x="3416" y="1327"/>
                  </a:lnTo>
                  <a:lnTo>
                    <a:pt x="3367" y="1324"/>
                  </a:lnTo>
                  <a:close/>
                  <a:moveTo>
                    <a:pt x="1915" y="1324"/>
                  </a:moveTo>
                  <a:lnTo>
                    <a:pt x="1850" y="1327"/>
                  </a:lnTo>
                  <a:lnTo>
                    <a:pt x="1787" y="1338"/>
                  </a:lnTo>
                  <a:lnTo>
                    <a:pt x="1727" y="1354"/>
                  </a:lnTo>
                  <a:lnTo>
                    <a:pt x="1669" y="1377"/>
                  </a:lnTo>
                  <a:lnTo>
                    <a:pt x="1614" y="1405"/>
                  </a:lnTo>
                  <a:lnTo>
                    <a:pt x="1563" y="1439"/>
                  </a:lnTo>
                  <a:lnTo>
                    <a:pt x="1517" y="1477"/>
                  </a:lnTo>
                  <a:lnTo>
                    <a:pt x="1474" y="1520"/>
                  </a:lnTo>
                  <a:lnTo>
                    <a:pt x="1435" y="1568"/>
                  </a:lnTo>
                  <a:lnTo>
                    <a:pt x="1402" y="1619"/>
                  </a:lnTo>
                  <a:lnTo>
                    <a:pt x="1373" y="1674"/>
                  </a:lnTo>
                  <a:lnTo>
                    <a:pt x="1351" y="1731"/>
                  </a:lnTo>
                  <a:lnTo>
                    <a:pt x="1334" y="1792"/>
                  </a:lnTo>
                  <a:lnTo>
                    <a:pt x="1324" y="1856"/>
                  </a:lnTo>
                  <a:lnTo>
                    <a:pt x="1320" y="1919"/>
                  </a:lnTo>
                  <a:lnTo>
                    <a:pt x="1324" y="1985"/>
                  </a:lnTo>
                  <a:lnTo>
                    <a:pt x="1334" y="2049"/>
                  </a:lnTo>
                  <a:lnTo>
                    <a:pt x="1351" y="2109"/>
                  </a:lnTo>
                  <a:lnTo>
                    <a:pt x="1373" y="2166"/>
                  </a:lnTo>
                  <a:lnTo>
                    <a:pt x="1402" y="2221"/>
                  </a:lnTo>
                  <a:lnTo>
                    <a:pt x="1435" y="2272"/>
                  </a:lnTo>
                  <a:lnTo>
                    <a:pt x="1474" y="2320"/>
                  </a:lnTo>
                  <a:lnTo>
                    <a:pt x="1517" y="2363"/>
                  </a:lnTo>
                  <a:lnTo>
                    <a:pt x="1563" y="2401"/>
                  </a:lnTo>
                  <a:lnTo>
                    <a:pt x="1614" y="2435"/>
                  </a:lnTo>
                  <a:lnTo>
                    <a:pt x="1669" y="2463"/>
                  </a:lnTo>
                  <a:lnTo>
                    <a:pt x="1727" y="2485"/>
                  </a:lnTo>
                  <a:lnTo>
                    <a:pt x="1787" y="2502"/>
                  </a:lnTo>
                  <a:lnTo>
                    <a:pt x="1850" y="2513"/>
                  </a:lnTo>
                  <a:lnTo>
                    <a:pt x="1915" y="2516"/>
                  </a:lnTo>
                  <a:lnTo>
                    <a:pt x="1979" y="2513"/>
                  </a:lnTo>
                  <a:lnTo>
                    <a:pt x="2042" y="2502"/>
                  </a:lnTo>
                  <a:lnTo>
                    <a:pt x="2102" y="2485"/>
                  </a:lnTo>
                  <a:lnTo>
                    <a:pt x="2160" y="2463"/>
                  </a:lnTo>
                  <a:lnTo>
                    <a:pt x="2215" y="2435"/>
                  </a:lnTo>
                  <a:lnTo>
                    <a:pt x="2266" y="2401"/>
                  </a:lnTo>
                  <a:lnTo>
                    <a:pt x="2312" y="2363"/>
                  </a:lnTo>
                  <a:lnTo>
                    <a:pt x="2355" y="2320"/>
                  </a:lnTo>
                  <a:lnTo>
                    <a:pt x="2394" y="2272"/>
                  </a:lnTo>
                  <a:lnTo>
                    <a:pt x="2427" y="2221"/>
                  </a:lnTo>
                  <a:lnTo>
                    <a:pt x="2456" y="2166"/>
                  </a:lnTo>
                  <a:lnTo>
                    <a:pt x="2478" y="2109"/>
                  </a:lnTo>
                  <a:lnTo>
                    <a:pt x="2495" y="2049"/>
                  </a:lnTo>
                  <a:lnTo>
                    <a:pt x="2505" y="1985"/>
                  </a:lnTo>
                  <a:lnTo>
                    <a:pt x="2509" y="1919"/>
                  </a:lnTo>
                  <a:lnTo>
                    <a:pt x="2505" y="1856"/>
                  </a:lnTo>
                  <a:lnTo>
                    <a:pt x="2495" y="1792"/>
                  </a:lnTo>
                  <a:lnTo>
                    <a:pt x="2478" y="1731"/>
                  </a:lnTo>
                  <a:lnTo>
                    <a:pt x="2456" y="1674"/>
                  </a:lnTo>
                  <a:lnTo>
                    <a:pt x="2427" y="1619"/>
                  </a:lnTo>
                  <a:lnTo>
                    <a:pt x="2394" y="1568"/>
                  </a:lnTo>
                  <a:lnTo>
                    <a:pt x="2355" y="1520"/>
                  </a:lnTo>
                  <a:lnTo>
                    <a:pt x="2312" y="1477"/>
                  </a:lnTo>
                  <a:lnTo>
                    <a:pt x="2266" y="1439"/>
                  </a:lnTo>
                  <a:lnTo>
                    <a:pt x="2215" y="1405"/>
                  </a:lnTo>
                  <a:lnTo>
                    <a:pt x="2160" y="1377"/>
                  </a:lnTo>
                  <a:lnTo>
                    <a:pt x="2102" y="1354"/>
                  </a:lnTo>
                  <a:lnTo>
                    <a:pt x="2042" y="1338"/>
                  </a:lnTo>
                  <a:lnTo>
                    <a:pt x="1979" y="1327"/>
                  </a:lnTo>
                  <a:lnTo>
                    <a:pt x="1915" y="1324"/>
                  </a:lnTo>
                  <a:close/>
                  <a:moveTo>
                    <a:pt x="462" y="762"/>
                  </a:moveTo>
                  <a:lnTo>
                    <a:pt x="463" y="762"/>
                  </a:lnTo>
                  <a:lnTo>
                    <a:pt x="476" y="764"/>
                  </a:lnTo>
                  <a:lnTo>
                    <a:pt x="486" y="771"/>
                  </a:lnTo>
                  <a:lnTo>
                    <a:pt x="493" y="782"/>
                  </a:lnTo>
                  <a:lnTo>
                    <a:pt x="495" y="796"/>
                  </a:lnTo>
                  <a:lnTo>
                    <a:pt x="493" y="808"/>
                  </a:lnTo>
                  <a:lnTo>
                    <a:pt x="486" y="819"/>
                  </a:lnTo>
                  <a:lnTo>
                    <a:pt x="475" y="826"/>
                  </a:lnTo>
                  <a:lnTo>
                    <a:pt x="462" y="828"/>
                  </a:lnTo>
                  <a:lnTo>
                    <a:pt x="429" y="832"/>
                  </a:lnTo>
                  <a:lnTo>
                    <a:pt x="398" y="841"/>
                  </a:lnTo>
                  <a:lnTo>
                    <a:pt x="370" y="856"/>
                  </a:lnTo>
                  <a:lnTo>
                    <a:pt x="346" y="876"/>
                  </a:lnTo>
                  <a:lnTo>
                    <a:pt x="325" y="900"/>
                  </a:lnTo>
                  <a:lnTo>
                    <a:pt x="310" y="928"/>
                  </a:lnTo>
                  <a:lnTo>
                    <a:pt x="301" y="960"/>
                  </a:lnTo>
                  <a:lnTo>
                    <a:pt x="297" y="993"/>
                  </a:lnTo>
                  <a:lnTo>
                    <a:pt x="297" y="995"/>
                  </a:lnTo>
                  <a:lnTo>
                    <a:pt x="295" y="1007"/>
                  </a:lnTo>
                  <a:lnTo>
                    <a:pt x="287" y="1018"/>
                  </a:lnTo>
                  <a:lnTo>
                    <a:pt x="276" y="1025"/>
                  </a:lnTo>
                  <a:lnTo>
                    <a:pt x="263" y="1027"/>
                  </a:lnTo>
                  <a:lnTo>
                    <a:pt x="251" y="1024"/>
                  </a:lnTo>
                  <a:lnTo>
                    <a:pt x="240" y="1017"/>
                  </a:lnTo>
                  <a:lnTo>
                    <a:pt x="233" y="1006"/>
                  </a:lnTo>
                  <a:lnTo>
                    <a:pt x="231" y="993"/>
                  </a:lnTo>
                  <a:lnTo>
                    <a:pt x="234" y="956"/>
                  </a:lnTo>
                  <a:lnTo>
                    <a:pt x="243" y="920"/>
                  </a:lnTo>
                  <a:lnTo>
                    <a:pt x="256" y="888"/>
                  </a:lnTo>
                  <a:lnTo>
                    <a:pt x="276" y="856"/>
                  </a:lnTo>
                  <a:lnTo>
                    <a:pt x="299" y="829"/>
                  </a:lnTo>
                  <a:lnTo>
                    <a:pt x="326" y="806"/>
                  </a:lnTo>
                  <a:lnTo>
                    <a:pt x="356" y="787"/>
                  </a:lnTo>
                  <a:lnTo>
                    <a:pt x="389" y="774"/>
                  </a:lnTo>
                  <a:lnTo>
                    <a:pt x="425" y="764"/>
                  </a:lnTo>
                  <a:lnTo>
                    <a:pt x="462" y="762"/>
                  </a:lnTo>
                  <a:close/>
                  <a:moveTo>
                    <a:pt x="462" y="662"/>
                  </a:moveTo>
                  <a:lnTo>
                    <a:pt x="413" y="665"/>
                  </a:lnTo>
                  <a:lnTo>
                    <a:pt x="367" y="676"/>
                  </a:lnTo>
                  <a:lnTo>
                    <a:pt x="323" y="693"/>
                  </a:lnTo>
                  <a:lnTo>
                    <a:pt x="282" y="715"/>
                  </a:lnTo>
                  <a:lnTo>
                    <a:pt x="245" y="743"/>
                  </a:lnTo>
                  <a:lnTo>
                    <a:pt x="212" y="776"/>
                  </a:lnTo>
                  <a:lnTo>
                    <a:pt x="184" y="813"/>
                  </a:lnTo>
                  <a:lnTo>
                    <a:pt x="162" y="854"/>
                  </a:lnTo>
                  <a:lnTo>
                    <a:pt x="146" y="897"/>
                  </a:lnTo>
                  <a:lnTo>
                    <a:pt x="136" y="945"/>
                  </a:lnTo>
                  <a:lnTo>
                    <a:pt x="132" y="993"/>
                  </a:lnTo>
                  <a:lnTo>
                    <a:pt x="136" y="1042"/>
                  </a:lnTo>
                  <a:lnTo>
                    <a:pt x="146" y="1089"/>
                  </a:lnTo>
                  <a:lnTo>
                    <a:pt x="162" y="1133"/>
                  </a:lnTo>
                  <a:lnTo>
                    <a:pt x="184" y="1174"/>
                  </a:lnTo>
                  <a:lnTo>
                    <a:pt x="212" y="1211"/>
                  </a:lnTo>
                  <a:lnTo>
                    <a:pt x="245" y="1244"/>
                  </a:lnTo>
                  <a:lnTo>
                    <a:pt x="282" y="1271"/>
                  </a:lnTo>
                  <a:lnTo>
                    <a:pt x="323" y="1294"/>
                  </a:lnTo>
                  <a:lnTo>
                    <a:pt x="367" y="1310"/>
                  </a:lnTo>
                  <a:lnTo>
                    <a:pt x="413" y="1320"/>
                  </a:lnTo>
                  <a:lnTo>
                    <a:pt x="462" y="1324"/>
                  </a:lnTo>
                  <a:lnTo>
                    <a:pt x="511" y="1320"/>
                  </a:lnTo>
                  <a:lnTo>
                    <a:pt x="558" y="1310"/>
                  </a:lnTo>
                  <a:lnTo>
                    <a:pt x="602" y="1294"/>
                  </a:lnTo>
                  <a:lnTo>
                    <a:pt x="642" y="1271"/>
                  </a:lnTo>
                  <a:lnTo>
                    <a:pt x="679" y="1244"/>
                  </a:lnTo>
                  <a:lnTo>
                    <a:pt x="711" y="1211"/>
                  </a:lnTo>
                  <a:lnTo>
                    <a:pt x="739" y="1174"/>
                  </a:lnTo>
                  <a:lnTo>
                    <a:pt x="761" y="1133"/>
                  </a:lnTo>
                  <a:lnTo>
                    <a:pt x="779" y="1089"/>
                  </a:lnTo>
                  <a:lnTo>
                    <a:pt x="789" y="1042"/>
                  </a:lnTo>
                  <a:lnTo>
                    <a:pt x="792" y="993"/>
                  </a:lnTo>
                  <a:lnTo>
                    <a:pt x="789" y="945"/>
                  </a:lnTo>
                  <a:lnTo>
                    <a:pt x="779" y="897"/>
                  </a:lnTo>
                  <a:lnTo>
                    <a:pt x="761" y="854"/>
                  </a:lnTo>
                  <a:lnTo>
                    <a:pt x="739" y="813"/>
                  </a:lnTo>
                  <a:lnTo>
                    <a:pt x="711" y="776"/>
                  </a:lnTo>
                  <a:lnTo>
                    <a:pt x="679" y="743"/>
                  </a:lnTo>
                  <a:lnTo>
                    <a:pt x="642" y="715"/>
                  </a:lnTo>
                  <a:lnTo>
                    <a:pt x="602" y="693"/>
                  </a:lnTo>
                  <a:lnTo>
                    <a:pt x="558" y="676"/>
                  </a:lnTo>
                  <a:lnTo>
                    <a:pt x="511" y="665"/>
                  </a:lnTo>
                  <a:lnTo>
                    <a:pt x="462" y="662"/>
                  </a:lnTo>
                  <a:close/>
                  <a:moveTo>
                    <a:pt x="1915" y="233"/>
                  </a:moveTo>
                  <a:lnTo>
                    <a:pt x="1916" y="233"/>
                  </a:lnTo>
                  <a:lnTo>
                    <a:pt x="1928" y="235"/>
                  </a:lnTo>
                  <a:lnTo>
                    <a:pt x="1939" y="242"/>
                  </a:lnTo>
                  <a:lnTo>
                    <a:pt x="1946" y="252"/>
                  </a:lnTo>
                  <a:lnTo>
                    <a:pt x="1948" y="265"/>
                  </a:lnTo>
                  <a:lnTo>
                    <a:pt x="1945" y="278"/>
                  </a:lnTo>
                  <a:lnTo>
                    <a:pt x="1938" y="288"/>
                  </a:lnTo>
                  <a:lnTo>
                    <a:pt x="1927" y="295"/>
                  </a:lnTo>
                  <a:lnTo>
                    <a:pt x="1915" y="298"/>
                  </a:lnTo>
                  <a:lnTo>
                    <a:pt x="1881" y="301"/>
                  </a:lnTo>
                  <a:lnTo>
                    <a:pt x="1850" y="312"/>
                  </a:lnTo>
                  <a:lnTo>
                    <a:pt x="1822" y="327"/>
                  </a:lnTo>
                  <a:lnTo>
                    <a:pt x="1797" y="347"/>
                  </a:lnTo>
                  <a:lnTo>
                    <a:pt x="1778" y="371"/>
                  </a:lnTo>
                  <a:lnTo>
                    <a:pt x="1763" y="399"/>
                  </a:lnTo>
                  <a:lnTo>
                    <a:pt x="1753" y="430"/>
                  </a:lnTo>
                  <a:lnTo>
                    <a:pt x="1750" y="464"/>
                  </a:lnTo>
                  <a:lnTo>
                    <a:pt x="1750" y="465"/>
                  </a:lnTo>
                  <a:lnTo>
                    <a:pt x="1746" y="478"/>
                  </a:lnTo>
                  <a:lnTo>
                    <a:pt x="1739" y="488"/>
                  </a:lnTo>
                  <a:lnTo>
                    <a:pt x="1729" y="494"/>
                  </a:lnTo>
                  <a:lnTo>
                    <a:pt x="1716" y="498"/>
                  </a:lnTo>
                  <a:lnTo>
                    <a:pt x="1703" y="494"/>
                  </a:lnTo>
                  <a:lnTo>
                    <a:pt x="1693" y="487"/>
                  </a:lnTo>
                  <a:lnTo>
                    <a:pt x="1686" y="477"/>
                  </a:lnTo>
                  <a:lnTo>
                    <a:pt x="1684" y="464"/>
                  </a:lnTo>
                  <a:lnTo>
                    <a:pt x="1686" y="427"/>
                  </a:lnTo>
                  <a:lnTo>
                    <a:pt x="1695" y="391"/>
                  </a:lnTo>
                  <a:lnTo>
                    <a:pt x="1709" y="357"/>
                  </a:lnTo>
                  <a:lnTo>
                    <a:pt x="1728" y="327"/>
                  </a:lnTo>
                  <a:lnTo>
                    <a:pt x="1751" y="300"/>
                  </a:lnTo>
                  <a:lnTo>
                    <a:pt x="1779" y="277"/>
                  </a:lnTo>
                  <a:lnTo>
                    <a:pt x="1809" y="258"/>
                  </a:lnTo>
                  <a:lnTo>
                    <a:pt x="1841" y="244"/>
                  </a:lnTo>
                  <a:lnTo>
                    <a:pt x="1877" y="235"/>
                  </a:lnTo>
                  <a:lnTo>
                    <a:pt x="1915" y="233"/>
                  </a:lnTo>
                  <a:close/>
                  <a:moveTo>
                    <a:pt x="1915" y="132"/>
                  </a:moveTo>
                  <a:lnTo>
                    <a:pt x="1866" y="136"/>
                  </a:lnTo>
                  <a:lnTo>
                    <a:pt x="1819" y="146"/>
                  </a:lnTo>
                  <a:lnTo>
                    <a:pt x="1775" y="164"/>
                  </a:lnTo>
                  <a:lnTo>
                    <a:pt x="1735" y="186"/>
                  </a:lnTo>
                  <a:lnTo>
                    <a:pt x="1698" y="214"/>
                  </a:lnTo>
                  <a:lnTo>
                    <a:pt x="1665" y="246"/>
                  </a:lnTo>
                  <a:lnTo>
                    <a:pt x="1637" y="284"/>
                  </a:lnTo>
                  <a:lnTo>
                    <a:pt x="1615" y="323"/>
                  </a:lnTo>
                  <a:lnTo>
                    <a:pt x="1599" y="367"/>
                  </a:lnTo>
                  <a:lnTo>
                    <a:pt x="1588" y="415"/>
                  </a:lnTo>
                  <a:lnTo>
                    <a:pt x="1585" y="464"/>
                  </a:lnTo>
                  <a:lnTo>
                    <a:pt x="1588" y="513"/>
                  </a:lnTo>
                  <a:lnTo>
                    <a:pt x="1599" y="559"/>
                  </a:lnTo>
                  <a:lnTo>
                    <a:pt x="1615" y="604"/>
                  </a:lnTo>
                  <a:lnTo>
                    <a:pt x="1637" y="644"/>
                  </a:lnTo>
                  <a:lnTo>
                    <a:pt x="1665" y="682"/>
                  </a:lnTo>
                  <a:lnTo>
                    <a:pt x="1698" y="714"/>
                  </a:lnTo>
                  <a:lnTo>
                    <a:pt x="1735" y="742"/>
                  </a:lnTo>
                  <a:lnTo>
                    <a:pt x="1775" y="764"/>
                  </a:lnTo>
                  <a:lnTo>
                    <a:pt x="1819" y="780"/>
                  </a:lnTo>
                  <a:lnTo>
                    <a:pt x="1866" y="791"/>
                  </a:lnTo>
                  <a:lnTo>
                    <a:pt x="1915" y="794"/>
                  </a:lnTo>
                  <a:lnTo>
                    <a:pt x="1963" y="791"/>
                  </a:lnTo>
                  <a:lnTo>
                    <a:pt x="2010" y="780"/>
                  </a:lnTo>
                  <a:lnTo>
                    <a:pt x="2054" y="764"/>
                  </a:lnTo>
                  <a:lnTo>
                    <a:pt x="2094" y="742"/>
                  </a:lnTo>
                  <a:lnTo>
                    <a:pt x="2131" y="714"/>
                  </a:lnTo>
                  <a:lnTo>
                    <a:pt x="2164" y="682"/>
                  </a:lnTo>
                  <a:lnTo>
                    <a:pt x="2192" y="644"/>
                  </a:lnTo>
                  <a:lnTo>
                    <a:pt x="2214" y="604"/>
                  </a:lnTo>
                  <a:lnTo>
                    <a:pt x="2230" y="559"/>
                  </a:lnTo>
                  <a:lnTo>
                    <a:pt x="2241" y="513"/>
                  </a:lnTo>
                  <a:lnTo>
                    <a:pt x="2244" y="464"/>
                  </a:lnTo>
                  <a:lnTo>
                    <a:pt x="2241" y="415"/>
                  </a:lnTo>
                  <a:lnTo>
                    <a:pt x="2230" y="367"/>
                  </a:lnTo>
                  <a:lnTo>
                    <a:pt x="2214" y="323"/>
                  </a:lnTo>
                  <a:lnTo>
                    <a:pt x="2192" y="284"/>
                  </a:lnTo>
                  <a:lnTo>
                    <a:pt x="2164" y="246"/>
                  </a:lnTo>
                  <a:lnTo>
                    <a:pt x="2131" y="214"/>
                  </a:lnTo>
                  <a:lnTo>
                    <a:pt x="2094" y="186"/>
                  </a:lnTo>
                  <a:lnTo>
                    <a:pt x="2054" y="164"/>
                  </a:lnTo>
                  <a:lnTo>
                    <a:pt x="2010" y="146"/>
                  </a:lnTo>
                  <a:lnTo>
                    <a:pt x="1963" y="136"/>
                  </a:lnTo>
                  <a:lnTo>
                    <a:pt x="1915" y="132"/>
                  </a:lnTo>
                  <a:close/>
                  <a:moveTo>
                    <a:pt x="1915" y="0"/>
                  </a:moveTo>
                  <a:lnTo>
                    <a:pt x="1973" y="4"/>
                  </a:lnTo>
                  <a:lnTo>
                    <a:pt x="2028" y="15"/>
                  </a:lnTo>
                  <a:lnTo>
                    <a:pt x="2082" y="31"/>
                  </a:lnTo>
                  <a:lnTo>
                    <a:pt x="2131" y="55"/>
                  </a:lnTo>
                  <a:lnTo>
                    <a:pt x="2178" y="84"/>
                  </a:lnTo>
                  <a:lnTo>
                    <a:pt x="2221" y="117"/>
                  </a:lnTo>
                  <a:lnTo>
                    <a:pt x="2260" y="156"/>
                  </a:lnTo>
                  <a:lnTo>
                    <a:pt x="2294" y="199"/>
                  </a:lnTo>
                  <a:lnTo>
                    <a:pt x="2322" y="246"/>
                  </a:lnTo>
                  <a:lnTo>
                    <a:pt x="2345" y="297"/>
                  </a:lnTo>
                  <a:lnTo>
                    <a:pt x="2362" y="350"/>
                  </a:lnTo>
                  <a:lnTo>
                    <a:pt x="2373" y="406"/>
                  </a:lnTo>
                  <a:lnTo>
                    <a:pt x="2376" y="464"/>
                  </a:lnTo>
                  <a:lnTo>
                    <a:pt x="2373" y="521"/>
                  </a:lnTo>
                  <a:lnTo>
                    <a:pt x="2362" y="576"/>
                  </a:lnTo>
                  <a:lnTo>
                    <a:pt x="2346" y="629"/>
                  </a:lnTo>
                  <a:lnTo>
                    <a:pt x="2324" y="679"/>
                  </a:lnTo>
                  <a:lnTo>
                    <a:pt x="2295" y="726"/>
                  </a:lnTo>
                  <a:lnTo>
                    <a:pt x="2263" y="768"/>
                  </a:lnTo>
                  <a:lnTo>
                    <a:pt x="2224" y="807"/>
                  </a:lnTo>
                  <a:lnTo>
                    <a:pt x="2183" y="841"/>
                  </a:lnTo>
                  <a:lnTo>
                    <a:pt x="2136" y="870"/>
                  </a:lnTo>
                  <a:lnTo>
                    <a:pt x="2087" y="893"/>
                  </a:lnTo>
                  <a:lnTo>
                    <a:pt x="2035" y="911"/>
                  </a:lnTo>
                  <a:lnTo>
                    <a:pt x="1981" y="922"/>
                  </a:lnTo>
                  <a:lnTo>
                    <a:pt x="1981" y="1195"/>
                  </a:lnTo>
                  <a:lnTo>
                    <a:pt x="2049" y="1205"/>
                  </a:lnTo>
                  <a:lnTo>
                    <a:pt x="2115" y="1220"/>
                  </a:lnTo>
                  <a:lnTo>
                    <a:pt x="2180" y="1242"/>
                  </a:lnTo>
                  <a:lnTo>
                    <a:pt x="2241" y="1270"/>
                  </a:lnTo>
                  <a:lnTo>
                    <a:pt x="2299" y="1303"/>
                  </a:lnTo>
                  <a:lnTo>
                    <a:pt x="2353" y="1341"/>
                  </a:lnTo>
                  <a:lnTo>
                    <a:pt x="2404" y="1383"/>
                  </a:lnTo>
                  <a:lnTo>
                    <a:pt x="2452" y="1431"/>
                  </a:lnTo>
                  <a:lnTo>
                    <a:pt x="2493" y="1482"/>
                  </a:lnTo>
                  <a:lnTo>
                    <a:pt x="2531" y="1537"/>
                  </a:lnTo>
                  <a:lnTo>
                    <a:pt x="2564" y="1595"/>
                  </a:lnTo>
                  <a:lnTo>
                    <a:pt x="2591" y="1657"/>
                  </a:lnTo>
                  <a:lnTo>
                    <a:pt x="2613" y="1721"/>
                  </a:lnTo>
                  <a:lnTo>
                    <a:pt x="2905" y="1672"/>
                  </a:lnTo>
                  <a:lnTo>
                    <a:pt x="2904" y="1655"/>
                  </a:lnTo>
                  <a:lnTo>
                    <a:pt x="2909" y="1597"/>
                  </a:lnTo>
                  <a:lnTo>
                    <a:pt x="2919" y="1541"/>
                  </a:lnTo>
                  <a:lnTo>
                    <a:pt x="2936" y="1488"/>
                  </a:lnTo>
                  <a:lnTo>
                    <a:pt x="2959" y="1438"/>
                  </a:lnTo>
                  <a:lnTo>
                    <a:pt x="2988" y="1391"/>
                  </a:lnTo>
                  <a:lnTo>
                    <a:pt x="3021" y="1348"/>
                  </a:lnTo>
                  <a:lnTo>
                    <a:pt x="3060" y="1309"/>
                  </a:lnTo>
                  <a:lnTo>
                    <a:pt x="3103" y="1275"/>
                  </a:lnTo>
                  <a:lnTo>
                    <a:pt x="3150" y="1246"/>
                  </a:lnTo>
                  <a:lnTo>
                    <a:pt x="3200" y="1223"/>
                  </a:lnTo>
                  <a:lnTo>
                    <a:pt x="3253" y="1206"/>
                  </a:lnTo>
                  <a:lnTo>
                    <a:pt x="3309" y="1196"/>
                  </a:lnTo>
                  <a:lnTo>
                    <a:pt x="3367" y="1192"/>
                  </a:lnTo>
                  <a:lnTo>
                    <a:pt x="3425" y="1196"/>
                  </a:lnTo>
                  <a:lnTo>
                    <a:pt x="3481" y="1206"/>
                  </a:lnTo>
                  <a:lnTo>
                    <a:pt x="3533" y="1223"/>
                  </a:lnTo>
                  <a:lnTo>
                    <a:pt x="3584" y="1246"/>
                  </a:lnTo>
                  <a:lnTo>
                    <a:pt x="3631" y="1275"/>
                  </a:lnTo>
                  <a:lnTo>
                    <a:pt x="3674" y="1309"/>
                  </a:lnTo>
                  <a:lnTo>
                    <a:pt x="3712" y="1348"/>
                  </a:lnTo>
                  <a:lnTo>
                    <a:pt x="3745" y="1391"/>
                  </a:lnTo>
                  <a:lnTo>
                    <a:pt x="3774" y="1438"/>
                  </a:lnTo>
                  <a:lnTo>
                    <a:pt x="3798" y="1488"/>
                  </a:lnTo>
                  <a:lnTo>
                    <a:pt x="3815" y="1541"/>
                  </a:lnTo>
                  <a:lnTo>
                    <a:pt x="3826" y="1597"/>
                  </a:lnTo>
                  <a:lnTo>
                    <a:pt x="3829" y="1655"/>
                  </a:lnTo>
                  <a:lnTo>
                    <a:pt x="3826" y="1714"/>
                  </a:lnTo>
                  <a:lnTo>
                    <a:pt x="3815" y="1769"/>
                  </a:lnTo>
                  <a:lnTo>
                    <a:pt x="3798" y="1823"/>
                  </a:lnTo>
                  <a:lnTo>
                    <a:pt x="3774" y="1873"/>
                  </a:lnTo>
                  <a:lnTo>
                    <a:pt x="3745" y="1919"/>
                  </a:lnTo>
                  <a:lnTo>
                    <a:pt x="3712" y="1963"/>
                  </a:lnTo>
                  <a:lnTo>
                    <a:pt x="3674" y="2001"/>
                  </a:lnTo>
                  <a:lnTo>
                    <a:pt x="3631" y="2036"/>
                  </a:lnTo>
                  <a:lnTo>
                    <a:pt x="3584" y="2064"/>
                  </a:lnTo>
                  <a:lnTo>
                    <a:pt x="3533" y="2087"/>
                  </a:lnTo>
                  <a:lnTo>
                    <a:pt x="3481" y="2104"/>
                  </a:lnTo>
                  <a:lnTo>
                    <a:pt x="3425" y="2115"/>
                  </a:lnTo>
                  <a:lnTo>
                    <a:pt x="3367" y="2118"/>
                  </a:lnTo>
                  <a:lnTo>
                    <a:pt x="3313" y="2115"/>
                  </a:lnTo>
                  <a:lnTo>
                    <a:pt x="3259" y="2106"/>
                  </a:lnTo>
                  <a:lnTo>
                    <a:pt x="3209" y="2091"/>
                  </a:lnTo>
                  <a:lnTo>
                    <a:pt x="3161" y="2070"/>
                  </a:lnTo>
                  <a:lnTo>
                    <a:pt x="3115" y="2044"/>
                  </a:lnTo>
                  <a:lnTo>
                    <a:pt x="3074" y="2014"/>
                  </a:lnTo>
                  <a:lnTo>
                    <a:pt x="3037" y="1978"/>
                  </a:lnTo>
                  <a:lnTo>
                    <a:pt x="3003" y="1939"/>
                  </a:lnTo>
                  <a:lnTo>
                    <a:pt x="2973" y="1896"/>
                  </a:lnTo>
                  <a:lnTo>
                    <a:pt x="2948" y="1851"/>
                  </a:lnTo>
                  <a:lnTo>
                    <a:pt x="2929" y="1802"/>
                  </a:lnTo>
                  <a:lnTo>
                    <a:pt x="2637" y="1851"/>
                  </a:lnTo>
                  <a:lnTo>
                    <a:pt x="2640" y="1885"/>
                  </a:lnTo>
                  <a:lnTo>
                    <a:pt x="2641" y="1919"/>
                  </a:lnTo>
                  <a:lnTo>
                    <a:pt x="2637" y="1993"/>
                  </a:lnTo>
                  <a:lnTo>
                    <a:pt x="2627" y="2063"/>
                  </a:lnTo>
                  <a:lnTo>
                    <a:pt x="2610" y="2130"/>
                  </a:lnTo>
                  <a:lnTo>
                    <a:pt x="2586" y="2196"/>
                  </a:lnTo>
                  <a:lnTo>
                    <a:pt x="2557" y="2258"/>
                  </a:lnTo>
                  <a:lnTo>
                    <a:pt x="2522" y="2317"/>
                  </a:lnTo>
                  <a:lnTo>
                    <a:pt x="2483" y="2372"/>
                  </a:lnTo>
                  <a:lnTo>
                    <a:pt x="3082" y="2946"/>
                  </a:lnTo>
                  <a:lnTo>
                    <a:pt x="3122" y="2917"/>
                  </a:lnTo>
                  <a:lnTo>
                    <a:pt x="3166" y="2892"/>
                  </a:lnTo>
                  <a:lnTo>
                    <a:pt x="3214" y="2874"/>
                  </a:lnTo>
                  <a:lnTo>
                    <a:pt x="3263" y="2858"/>
                  </a:lnTo>
                  <a:lnTo>
                    <a:pt x="3314" y="2850"/>
                  </a:lnTo>
                  <a:lnTo>
                    <a:pt x="3367" y="2847"/>
                  </a:lnTo>
                  <a:lnTo>
                    <a:pt x="3425" y="2850"/>
                  </a:lnTo>
                  <a:lnTo>
                    <a:pt x="3481" y="2861"/>
                  </a:lnTo>
                  <a:lnTo>
                    <a:pt x="3533" y="2878"/>
                  </a:lnTo>
                  <a:lnTo>
                    <a:pt x="3584" y="2901"/>
                  </a:lnTo>
                  <a:lnTo>
                    <a:pt x="3631" y="2931"/>
                  </a:lnTo>
                  <a:lnTo>
                    <a:pt x="3674" y="2964"/>
                  </a:lnTo>
                  <a:lnTo>
                    <a:pt x="3712" y="3003"/>
                  </a:lnTo>
                  <a:lnTo>
                    <a:pt x="3745" y="3046"/>
                  </a:lnTo>
                  <a:lnTo>
                    <a:pt x="3774" y="3092"/>
                  </a:lnTo>
                  <a:lnTo>
                    <a:pt x="3798" y="3143"/>
                  </a:lnTo>
                  <a:lnTo>
                    <a:pt x="3815" y="3196"/>
                  </a:lnTo>
                  <a:lnTo>
                    <a:pt x="3826" y="3252"/>
                  </a:lnTo>
                  <a:lnTo>
                    <a:pt x="3829" y="3310"/>
                  </a:lnTo>
                  <a:lnTo>
                    <a:pt x="3826" y="3368"/>
                  </a:lnTo>
                  <a:lnTo>
                    <a:pt x="3815" y="3424"/>
                  </a:lnTo>
                  <a:lnTo>
                    <a:pt x="3798" y="3477"/>
                  </a:lnTo>
                  <a:lnTo>
                    <a:pt x="3774" y="3527"/>
                  </a:lnTo>
                  <a:lnTo>
                    <a:pt x="3745" y="3575"/>
                  </a:lnTo>
                  <a:lnTo>
                    <a:pt x="3712" y="3618"/>
                  </a:lnTo>
                  <a:lnTo>
                    <a:pt x="3674" y="3656"/>
                  </a:lnTo>
                  <a:lnTo>
                    <a:pt x="3631" y="3690"/>
                  </a:lnTo>
                  <a:lnTo>
                    <a:pt x="3584" y="3719"/>
                  </a:lnTo>
                  <a:lnTo>
                    <a:pt x="3533" y="3743"/>
                  </a:lnTo>
                  <a:lnTo>
                    <a:pt x="3481" y="3759"/>
                  </a:lnTo>
                  <a:lnTo>
                    <a:pt x="3425" y="3769"/>
                  </a:lnTo>
                  <a:lnTo>
                    <a:pt x="3367" y="3774"/>
                  </a:lnTo>
                  <a:lnTo>
                    <a:pt x="3309" y="3769"/>
                  </a:lnTo>
                  <a:lnTo>
                    <a:pt x="3253" y="3759"/>
                  </a:lnTo>
                  <a:lnTo>
                    <a:pt x="3200" y="3743"/>
                  </a:lnTo>
                  <a:lnTo>
                    <a:pt x="3150" y="3719"/>
                  </a:lnTo>
                  <a:lnTo>
                    <a:pt x="3103" y="3690"/>
                  </a:lnTo>
                  <a:lnTo>
                    <a:pt x="3060" y="3656"/>
                  </a:lnTo>
                  <a:lnTo>
                    <a:pt x="3021" y="3618"/>
                  </a:lnTo>
                  <a:lnTo>
                    <a:pt x="2988" y="3575"/>
                  </a:lnTo>
                  <a:lnTo>
                    <a:pt x="2959" y="3527"/>
                  </a:lnTo>
                  <a:lnTo>
                    <a:pt x="2936" y="3477"/>
                  </a:lnTo>
                  <a:lnTo>
                    <a:pt x="2919" y="3424"/>
                  </a:lnTo>
                  <a:lnTo>
                    <a:pt x="2909" y="3368"/>
                  </a:lnTo>
                  <a:lnTo>
                    <a:pt x="2904" y="3310"/>
                  </a:lnTo>
                  <a:lnTo>
                    <a:pt x="2908" y="3261"/>
                  </a:lnTo>
                  <a:lnTo>
                    <a:pt x="2915" y="3213"/>
                  </a:lnTo>
                  <a:lnTo>
                    <a:pt x="2927" y="3167"/>
                  </a:lnTo>
                  <a:lnTo>
                    <a:pt x="2945" y="3122"/>
                  </a:lnTo>
                  <a:lnTo>
                    <a:pt x="2966" y="3081"/>
                  </a:lnTo>
                  <a:lnTo>
                    <a:pt x="2991" y="3042"/>
                  </a:lnTo>
                  <a:lnTo>
                    <a:pt x="2391" y="2469"/>
                  </a:lnTo>
                  <a:lnTo>
                    <a:pt x="2341" y="2508"/>
                  </a:lnTo>
                  <a:lnTo>
                    <a:pt x="2289" y="2543"/>
                  </a:lnTo>
                  <a:lnTo>
                    <a:pt x="2232" y="2575"/>
                  </a:lnTo>
                  <a:lnTo>
                    <a:pt x="2173" y="2600"/>
                  </a:lnTo>
                  <a:lnTo>
                    <a:pt x="2112" y="2621"/>
                  </a:lnTo>
                  <a:lnTo>
                    <a:pt x="2048" y="2636"/>
                  </a:lnTo>
                  <a:lnTo>
                    <a:pt x="1982" y="2645"/>
                  </a:lnTo>
                  <a:lnTo>
                    <a:pt x="1915" y="2648"/>
                  </a:lnTo>
                  <a:lnTo>
                    <a:pt x="1843" y="2644"/>
                  </a:lnTo>
                  <a:lnTo>
                    <a:pt x="1772" y="2634"/>
                  </a:lnTo>
                  <a:lnTo>
                    <a:pt x="1703" y="2616"/>
                  </a:lnTo>
                  <a:lnTo>
                    <a:pt x="1638" y="2593"/>
                  </a:lnTo>
                  <a:lnTo>
                    <a:pt x="1576" y="2564"/>
                  </a:lnTo>
                  <a:lnTo>
                    <a:pt x="1518" y="2529"/>
                  </a:lnTo>
                  <a:lnTo>
                    <a:pt x="1462" y="2488"/>
                  </a:lnTo>
                  <a:lnTo>
                    <a:pt x="1411" y="2444"/>
                  </a:lnTo>
                  <a:lnTo>
                    <a:pt x="852" y="2928"/>
                  </a:lnTo>
                  <a:lnTo>
                    <a:pt x="876" y="2974"/>
                  </a:lnTo>
                  <a:lnTo>
                    <a:pt x="897" y="3021"/>
                  </a:lnTo>
                  <a:lnTo>
                    <a:pt x="912" y="3071"/>
                  </a:lnTo>
                  <a:lnTo>
                    <a:pt x="921" y="3124"/>
                  </a:lnTo>
                  <a:lnTo>
                    <a:pt x="925" y="3177"/>
                  </a:lnTo>
                  <a:lnTo>
                    <a:pt x="920" y="3235"/>
                  </a:lnTo>
                  <a:lnTo>
                    <a:pt x="910" y="3291"/>
                  </a:lnTo>
                  <a:lnTo>
                    <a:pt x="893" y="3345"/>
                  </a:lnTo>
                  <a:lnTo>
                    <a:pt x="870" y="3395"/>
                  </a:lnTo>
                  <a:lnTo>
                    <a:pt x="841" y="3442"/>
                  </a:lnTo>
                  <a:lnTo>
                    <a:pt x="808" y="3485"/>
                  </a:lnTo>
                  <a:lnTo>
                    <a:pt x="769" y="3524"/>
                  </a:lnTo>
                  <a:lnTo>
                    <a:pt x="726" y="3558"/>
                  </a:lnTo>
                  <a:lnTo>
                    <a:pt x="679" y="3587"/>
                  </a:lnTo>
                  <a:lnTo>
                    <a:pt x="629" y="3610"/>
                  </a:lnTo>
                  <a:lnTo>
                    <a:pt x="576" y="3627"/>
                  </a:lnTo>
                  <a:lnTo>
                    <a:pt x="520" y="3638"/>
                  </a:lnTo>
                  <a:lnTo>
                    <a:pt x="462" y="3641"/>
                  </a:lnTo>
                  <a:lnTo>
                    <a:pt x="404" y="3638"/>
                  </a:lnTo>
                  <a:lnTo>
                    <a:pt x="348" y="3627"/>
                  </a:lnTo>
                  <a:lnTo>
                    <a:pt x="296" y="3610"/>
                  </a:lnTo>
                  <a:lnTo>
                    <a:pt x="245" y="3587"/>
                  </a:lnTo>
                  <a:lnTo>
                    <a:pt x="198" y="3558"/>
                  </a:lnTo>
                  <a:lnTo>
                    <a:pt x="155" y="3524"/>
                  </a:lnTo>
                  <a:lnTo>
                    <a:pt x="117" y="3485"/>
                  </a:lnTo>
                  <a:lnTo>
                    <a:pt x="84" y="3442"/>
                  </a:lnTo>
                  <a:lnTo>
                    <a:pt x="55" y="3395"/>
                  </a:lnTo>
                  <a:lnTo>
                    <a:pt x="31" y="3345"/>
                  </a:lnTo>
                  <a:lnTo>
                    <a:pt x="14" y="3291"/>
                  </a:lnTo>
                  <a:lnTo>
                    <a:pt x="3" y="3235"/>
                  </a:lnTo>
                  <a:lnTo>
                    <a:pt x="0" y="3177"/>
                  </a:lnTo>
                  <a:lnTo>
                    <a:pt x="3" y="3120"/>
                  </a:lnTo>
                  <a:lnTo>
                    <a:pt x="14" y="3064"/>
                  </a:lnTo>
                  <a:lnTo>
                    <a:pt x="31" y="3011"/>
                  </a:lnTo>
                  <a:lnTo>
                    <a:pt x="55" y="2961"/>
                  </a:lnTo>
                  <a:lnTo>
                    <a:pt x="84" y="2913"/>
                  </a:lnTo>
                  <a:lnTo>
                    <a:pt x="117" y="2870"/>
                  </a:lnTo>
                  <a:lnTo>
                    <a:pt x="155" y="2832"/>
                  </a:lnTo>
                  <a:lnTo>
                    <a:pt x="198" y="2798"/>
                  </a:lnTo>
                  <a:lnTo>
                    <a:pt x="245" y="2769"/>
                  </a:lnTo>
                  <a:lnTo>
                    <a:pt x="296" y="2746"/>
                  </a:lnTo>
                  <a:lnTo>
                    <a:pt x="348" y="2728"/>
                  </a:lnTo>
                  <a:lnTo>
                    <a:pt x="404" y="2718"/>
                  </a:lnTo>
                  <a:lnTo>
                    <a:pt x="462" y="2714"/>
                  </a:lnTo>
                  <a:lnTo>
                    <a:pt x="519" y="2718"/>
                  </a:lnTo>
                  <a:lnTo>
                    <a:pt x="574" y="2728"/>
                  </a:lnTo>
                  <a:lnTo>
                    <a:pt x="627" y="2744"/>
                  </a:lnTo>
                  <a:lnTo>
                    <a:pt x="675" y="2768"/>
                  </a:lnTo>
                  <a:lnTo>
                    <a:pt x="722" y="2796"/>
                  </a:lnTo>
                  <a:lnTo>
                    <a:pt x="765" y="2828"/>
                  </a:lnTo>
                  <a:lnTo>
                    <a:pt x="1324" y="2344"/>
                  </a:lnTo>
                  <a:lnTo>
                    <a:pt x="1290" y="2291"/>
                  </a:lnTo>
                  <a:lnTo>
                    <a:pt x="1260" y="2235"/>
                  </a:lnTo>
                  <a:lnTo>
                    <a:pt x="1235" y="2177"/>
                  </a:lnTo>
                  <a:lnTo>
                    <a:pt x="1215" y="2115"/>
                  </a:lnTo>
                  <a:lnTo>
                    <a:pt x="1200" y="2052"/>
                  </a:lnTo>
                  <a:lnTo>
                    <a:pt x="1192" y="1987"/>
                  </a:lnTo>
                  <a:lnTo>
                    <a:pt x="1188" y="1919"/>
                  </a:lnTo>
                  <a:lnTo>
                    <a:pt x="1192" y="1849"/>
                  </a:lnTo>
                  <a:lnTo>
                    <a:pt x="1202" y="1780"/>
                  </a:lnTo>
                  <a:lnTo>
                    <a:pt x="1218" y="1712"/>
                  </a:lnTo>
                  <a:lnTo>
                    <a:pt x="1242" y="1648"/>
                  </a:lnTo>
                  <a:lnTo>
                    <a:pt x="1269" y="1587"/>
                  </a:lnTo>
                  <a:lnTo>
                    <a:pt x="812" y="1295"/>
                  </a:lnTo>
                  <a:lnTo>
                    <a:pt x="779" y="1331"/>
                  </a:lnTo>
                  <a:lnTo>
                    <a:pt x="741" y="1362"/>
                  </a:lnTo>
                  <a:lnTo>
                    <a:pt x="701" y="1390"/>
                  </a:lnTo>
                  <a:lnTo>
                    <a:pt x="658" y="1413"/>
                  </a:lnTo>
                  <a:lnTo>
                    <a:pt x="611" y="1432"/>
                  </a:lnTo>
                  <a:lnTo>
                    <a:pt x="564" y="1445"/>
                  </a:lnTo>
                  <a:lnTo>
                    <a:pt x="514" y="1454"/>
                  </a:lnTo>
                  <a:lnTo>
                    <a:pt x="462" y="1456"/>
                  </a:lnTo>
                  <a:lnTo>
                    <a:pt x="404" y="1453"/>
                  </a:lnTo>
                  <a:lnTo>
                    <a:pt x="348" y="1442"/>
                  </a:lnTo>
                  <a:lnTo>
                    <a:pt x="296" y="1425"/>
                  </a:lnTo>
                  <a:lnTo>
                    <a:pt x="245" y="1402"/>
                  </a:lnTo>
                  <a:lnTo>
                    <a:pt x="198" y="1374"/>
                  </a:lnTo>
                  <a:lnTo>
                    <a:pt x="155" y="1339"/>
                  </a:lnTo>
                  <a:lnTo>
                    <a:pt x="117" y="1301"/>
                  </a:lnTo>
                  <a:lnTo>
                    <a:pt x="84" y="1258"/>
                  </a:lnTo>
                  <a:lnTo>
                    <a:pt x="55" y="1211"/>
                  </a:lnTo>
                  <a:lnTo>
                    <a:pt x="31" y="1161"/>
                  </a:lnTo>
                  <a:lnTo>
                    <a:pt x="14" y="1107"/>
                  </a:lnTo>
                  <a:lnTo>
                    <a:pt x="3" y="1052"/>
                  </a:lnTo>
                  <a:lnTo>
                    <a:pt x="0" y="993"/>
                  </a:lnTo>
                  <a:lnTo>
                    <a:pt x="3" y="935"/>
                  </a:lnTo>
                  <a:lnTo>
                    <a:pt x="14" y="879"/>
                  </a:lnTo>
                  <a:lnTo>
                    <a:pt x="31" y="826"/>
                  </a:lnTo>
                  <a:lnTo>
                    <a:pt x="55" y="776"/>
                  </a:lnTo>
                  <a:lnTo>
                    <a:pt x="84" y="729"/>
                  </a:lnTo>
                  <a:lnTo>
                    <a:pt x="117" y="686"/>
                  </a:lnTo>
                  <a:lnTo>
                    <a:pt x="155" y="647"/>
                  </a:lnTo>
                  <a:lnTo>
                    <a:pt x="198" y="613"/>
                  </a:lnTo>
                  <a:lnTo>
                    <a:pt x="245" y="584"/>
                  </a:lnTo>
                  <a:lnTo>
                    <a:pt x="296" y="562"/>
                  </a:lnTo>
                  <a:lnTo>
                    <a:pt x="348" y="544"/>
                  </a:lnTo>
                  <a:lnTo>
                    <a:pt x="404" y="534"/>
                  </a:lnTo>
                  <a:lnTo>
                    <a:pt x="462" y="530"/>
                  </a:lnTo>
                  <a:lnTo>
                    <a:pt x="520" y="534"/>
                  </a:lnTo>
                  <a:lnTo>
                    <a:pt x="576" y="544"/>
                  </a:lnTo>
                  <a:lnTo>
                    <a:pt x="629" y="562"/>
                  </a:lnTo>
                  <a:lnTo>
                    <a:pt x="679" y="584"/>
                  </a:lnTo>
                  <a:lnTo>
                    <a:pt x="726" y="613"/>
                  </a:lnTo>
                  <a:lnTo>
                    <a:pt x="769" y="647"/>
                  </a:lnTo>
                  <a:lnTo>
                    <a:pt x="808" y="686"/>
                  </a:lnTo>
                  <a:lnTo>
                    <a:pt x="841" y="729"/>
                  </a:lnTo>
                  <a:lnTo>
                    <a:pt x="870" y="776"/>
                  </a:lnTo>
                  <a:lnTo>
                    <a:pt x="893" y="826"/>
                  </a:lnTo>
                  <a:lnTo>
                    <a:pt x="910" y="879"/>
                  </a:lnTo>
                  <a:lnTo>
                    <a:pt x="920" y="935"/>
                  </a:lnTo>
                  <a:lnTo>
                    <a:pt x="925" y="993"/>
                  </a:lnTo>
                  <a:lnTo>
                    <a:pt x="921" y="1043"/>
                  </a:lnTo>
                  <a:lnTo>
                    <a:pt x="913" y="1092"/>
                  </a:lnTo>
                  <a:lnTo>
                    <a:pt x="900" y="1139"/>
                  </a:lnTo>
                  <a:lnTo>
                    <a:pt x="883" y="1183"/>
                  </a:lnTo>
                  <a:lnTo>
                    <a:pt x="1340" y="1475"/>
                  </a:lnTo>
                  <a:lnTo>
                    <a:pt x="1383" y="1425"/>
                  </a:lnTo>
                  <a:lnTo>
                    <a:pt x="1429" y="1380"/>
                  </a:lnTo>
                  <a:lnTo>
                    <a:pt x="1479" y="1338"/>
                  </a:lnTo>
                  <a:lnTo>
                    <a:pt x="1534" y="1301"/>
                  </a:lnTo>
                  <a:lnTo>
                    <a:pt x="1591" y="1268"/>
                  </a:lnTo>
                  <a:lnTo>
                    <a:pt x="1652" y="1241"/>
                  </a:lnTo>
                  <a:lnTo>
                    <a:pt x="1715" y="1220"/>
                  </a:lnTo>
                  <a:lnTo>
                    <a:pt x="1781" y="1204"/>
                  </a:lnTo>
                  <a:lnTo>
                    <a:pt x="1848" y="1195"/>
                  </a:lnTo>
                  <a:lnTo>
                    <a:pt x="1848" y="922"/>
                  </a:lnTo>
                  <a:lnTo>
                    <a:pt x="1794" y="911"/>
                  </a:lnTo>
                  <a:lnTo>
                    <a:pt x="1742" y="893"/>
                  </a:lnTo>
                  <a:lnTo>
                    <a:pt x="1693" y="870"/>
                  </a:lnTo>
                  <a:lnTo>
                    <a:pt x="1646" y="841"/>
                  </a:lnTo>
                  <a:lnTo>
                    <a:pt x="1605" y="807"/>
                  </a:lnTo>
                  <a:lnTo>
                    <a:pt x="1566" y="768"/>
                  </a:lnTo>
                  <a:lnTo>
                    <a:pt x="1534" y="726"/>
                  </a:lnTo>
                  <a:lnTo>
                    <a:pt x="1505" y="679"/>
                  </a:lnTo>
                  <a:lnTo>
                    <a:pt x="1483" y="629"/>
                  </a:lnTo>
                  <a:lnTo>
                    <a:pt x="1467" y="576"/>
                  </a:lnTo>
                  <a:lnTo>
                    <a:pt x="1456" y="521"/>
                  </a:lnTo>
                  <a:lnTo>
                    <a:pt x="1453" y="464"/>
                  </a:lnTo>
                  <a:lnTo>
                    <a:pt x="1456" y="406"/>
                  </a:lnTo>
                  <a:lnTo>
                    <a:pt x="1467" y="350"/>
                  </a:lnTo>
                  <a:lnTo>
                    <a:pt x="1484" y="297"/>
                  </a:lnTo>
                  <a:lnTo>
                    <a:pt x="1507" y="246"/>
                  </a:lnTo>
                  <a:lnTo>
                    <a:pt x="1535" y="199"/>
                  </a:lnTo>
                  <a:lnTo>
                    <a:pt x="1569" y="156"/>
                  </a:lnTo>
                  <a:lnTo>
                    <a:pt x="1608" y="117"/>
                  </a:lnTo>
                  <a:lnTo>
                    <a:pt x="1651" y="84"/>
                  </a:lnTo>
                  <a:lnTo>
                    <a:pt x="1698" y="55"/>
                  </a:lnTo>
                  <a:lnTo>
                    <a:pt x="1747" y="31"/>
                  </a:lnTo>
                  <a:lnTo>
                    <a:pt x="1801" y="15"/>
                  </a:lnTo>
                  <a:lnTo>
                    <a:pt x="1856" y="4"/>
                  </a:lnTo>
                  <a:lnTo>
                    <a:pt x="1913" y="0"/>
                  </a:lnTo>
                  <a:lnTo>
                    <a:pt x="1915" y="0"/>
                  </a:lnTo>
                  <a:close/>
                </a:path>
              </a:pathLst>
            </a:custGeom>
            <a:solidFill>
              <a:srgbClr val="2B7AA1"/>
            </a:solidFill>
            <a:ln w="0">
              <a:noFill/>
              <a:prstDash val="solid"/>
              <a:round/>
            </a:ln>
          </p:spPr>
          <p:txBody>
            <a:bodyPr vert="horz" wrap="square" lIns="91419" tIns="45709" rIns="91419" bIns="45709" numCol="1" anchor="t" anchorCtr="0" compatLnSpc="1"/>
            <a:lstStyle/>
            <a:p>
              <a:endParaRPr lang="zh-CN" alt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ppt_x"/>
                                          </p:val>
                                        </p:tav>
                                        <p:tav tm="100000">
                                          <p:val>
                                            <p:strVal val="#ppt_x"/>
                                          </p:val>
                                        </p:tav>
                                      </p:tavLst>
                                    </p:anim>
                                    <p:anim calcmode="lin" valueType="num">
                                      <p:cBhvr additive="base">
                                        <p:cTn id="28" dur="10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ppt_x"/>
                                          </p:val>
                                        </p:tav>
                                        <p:tav tm="100000">
                                          <p:val>
                                            <p:strVal val="#ppt_x"/>
                                          </p:val>
                                        </p:tav>
                                      </p:tavLst>
                                    </p:anim>
                                    <p:anim calcmode="lin" valueType="num">
                                      <p:cBhvr additive="base">
                                        <p:cTn id="32" dur="10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ppt_x"/>
                                          </p:val>
                                        </p:tav>
                                        <p:tav tm="100000">
                                          <p:val>
                                            <p:strVal val="#ppt_x"/>
                                          </p:val>
                                        </p:tav>
                                      </p:tavLst>
                                    </p:anim>
                                    <p:anim calcmode="lin" valueType="num">
                                      <p:cBhvr additive="base">
                                        <p:cTn id="36" dur="10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00" fill="hold"/>
                                        <p:tgtEl>
                                          <p:spTgt spid="17"/>
                                        </p:tgtEl>
                                        <p:attrNameLst>
                                          <p:attrName>ppt_x</p:attrName>
                                        </p:attrNameLst>
                                      </p:cBhvr>
                                      <p:tavLst>
                                        <p:tav tm="0">
                                          <p:val>
                                            <p:strVal val="#ppt_x"/>
                                          </p:val>
                                        </p:tav>
                                        <p:tav tm="100000">
                                          <p:val>
                                            <p:strVal val="#ppt_x"/>
                                          </p:val>
                                        </p:tav>
                                      </p:tavLst>
                                    </p:anim>
                                    <p:anim calcmode="lin" valueType="num">
                                      <p:cBhvr additive="base">
                                        <p:cTn id="40" dur="1000" fill="hold"/>
                                        <p:tgtEl>
                                          <p:spTgt spid="17"/>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250" fill="hold"/>
                                        <p:tgtEl>
                                          <p:spTgt spid="18"/>
                                        </p:tgtEl>
                                        <p:attrNameLst>
                                          <p:attrName>ppt_x</p:attrName>
                                        </p:attrNameLst>
                                      </p:cBhvr>
                                      <p:tavLst>
                                        <p:tav tm="0">
                                          <p:val>
                                            <p:strVal val="#ppt_x"/>
                                          </p:val>
                                        </p:tav>
                                        <p:tav tm="100000">
                                          <p:val>
                                            <p:strVal val="#ppt_x"/>
                                          </p:val>
                                        </p:tav>
                                      </p:tavLst>
                                    </p:anim>
                                    <p:anim calcmode="lin" valueType="num">
                                      <p:cBhvr additive="base">
                                        <p:cTn id="45"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p:bldP spid="14" grpId="0"/>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05" y="-1240"/>
            <a:ext cx="12192000" cy="6858000"/>
          </a:xfrm>
          <a:prstGeom prst="rect">
            <a:avLst/>
          </a:prstGeom>
          <a:solidFill>
            <a:srgbClr val="1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t="30937" b="24999"/>
          <a:stretch>
            <a:fillRect/>
          </a:stretch>
        </p:blipFill>
        <p:spPr>
          <a:xfrm>
            <a:off x="0" y="1638300"/>
            <a:ext cx="12192000" cy="3581400"/>
          </a:xfrm>
          <a:prstGeom prst="rect">
            <a:avLst/>
          </a:prstGeom>
        </p:spPr>
      </p:pic>
      <p:sp>
        <p:nvSpPr>
          <p:cNvPr id="7" name="矩形 6"/>
          <p:cNvSpPr/>
          <p:nvPr/>
        </p:nvSpPr>
        <p:spPr>
          <a:xfrm>
            <a:off x="-2205" y="2362200"/>
            <a:ext cx="12187592" cy="2108200"/>
          </a:xfrm>
          <a:prstGeom prst="rect">
            <a:avLst/>
          </a:prstGeom>
          <a:solidFill>
            <a:srgbClr val="2B7A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03238" y="2938420"/>
            <a:ext cx="2967479" cy="923201"/>
          </a:xfrm>
          <a:prstGeom prst="rect">
            <a:avLst/>
          </a:prstGeom>
        </p:spPr>
        <p:txBody>
          <a:bodyPr wrap="none">
            <a:spAutoFit/>
          </a:bodyPr>
          <a:lstStyle/>
          <a:p>
            <a:pPr defTabSz="914400">
              <a:defRPr/>
            </a:pPr>
            <a:r>
              <a:rPr lang="en-US" altLang="zh-CN" sz="5400" b="1" i="1" kern="0" dirty="0">
                <a:solidFill>
                  <a:schemeClr val="bg1"/>
                </a:solidFill>
                <a:latin typeface="Noto Sans S Chinese Bold" panose="020B0800000000000000" pitchFamily="34" charset="-122"/>
                <a:ea typeface="Noto Sans S Chinese Bold" panose="020B0800000000000000" pitchFamily="34" charset="-122"/>
              </a:rPr>
              <a:t>PART 04</a:t>
            </a:r>
            <a:endParaRPr lang="zh-CN" altLang="en-US" sz="7200" b="1" i="1" kern="0" dirty="0">
              <a:solidFill>
                <a:schemeClr val="bg1"/>
              </a:solidFill>
              <a:latin typeface="Noto Sans S Chinese Bold" panose="020B0800000000000000" pitchFamily="34" charset="-122"/>
              <a:ea typeface="Noto Sans S Chinese Bold" panose="020B0800000000000000" pitchFamily="34" charset="-122"/>
            </a:endParaRPr>
          </a:p>
        </p:txBody>
      </p:sp>
      <p:sp>
        <p:nvSpPr>
          <p:cNvPr id="9" name="文本框 8"/>
          <p:cNvSpPr txBox="1"/>
          <p:nvPr/>
        </p:nvSpPr>
        <p:spPr>
          <a:xfrm>
            <a:off x="5776238" y="3000836"/>
            <a:ext cx="5007629" cy="769263"/>
          </a:xfrm>
          <a:prstGeom prst="rect">
            <a:avLst/>
          </a:prstGeom>
          <a:noFill/>
        </p:spPr>
        <p:txBody>
          <a:bodyPr wrap="square" rtlCol="0">
            <a:spAutoFit/>
          </a:bodyPr>
          <a:lstStyle/>
          <a:p>
            <a:pPr algn="l" fontAlgn="auto">
              <a:lnSpc>
                <a:spcPct val="100000"/>
              </a:lnSpc>
            </a:pPr>
            <a:r>
              <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rPr>
              <a:t>点击添加标题</a:t>
            </a:r>
            <a:endPar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2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ppt_x</p:attrName>
                                        </p:attrNameLst>
                                      </p:cBhvr>
                                      <p:tavLst>
                                        <p:tav tm="0">
                                          <p:val>
                                            <p:strVal val="#ppt_x-.2"/>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cxnSp>
        <p:nvCxnSpPr>
          <p:cNvPr id="10" name="直接连接符 9"/>
          <p:cNvCxnSpPr/>
          <p:nvPr/>
        </p:nvCxnSpPr>
        <p:spPr>
          <a:xfrm>
            <a:off x="5804765" y="2096735"/>
            <a:ext cx="0" cy="2484630"/>
          </a:xfrm>
          <a:prstGeom prst="line">
            <a:avLst/>
          </a:prstGeom>
          <a:ln>
            <a:solidFill>
              <a:srgbClr val="EAEAE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55615" y="2096735"/>
            <a:ext cx="0" cy="2484630"/>
          </a:xfrm>
          <a:prstGeom prst="line">
            <a:avLst/>
          </a:prstGeom>
          <a:ln>
            <a:solidFill>
              <a:srgbClr val="EAEAE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506467" y="2096735"/>
            <a:ext cx="0" cy="2484630"/>
          </a:xfrm>
          <a:prstGeom prst="line">
            <a:avLst/>
          </a:prstGeom>
          <a:ln>
            <a:solidFill>
              <a:srgbClr val="EAEAE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357318" y="2096735"/>
            <a:ext cx="0" cy="2484630"/>
          </a:xfrm>
          <a:prstGeom prst="line">
            <a:avLst/>
          </a:prstGeom>
          <a:ln>
            <a:solidFill>
              <a:srgbClr val="EAEAEA"/>
            </a:solidFill>
          </a:ln>
        </p:spPr>
        <p:style>
          <a:lnRef idx="1">
            <a:schemeClr val="accent1"/>
          </a:lnRef>
          <a:fillRef idx="0">
            <a:schemeClr val="accent1"/>
          </a:fillRef>
          <a:effectRef idx="0">
            <a:schemeClr val="accent1"/>
          </a:effectRef>
          <a:fontRef idx="minor">
            <a:schemeClr val="tx1"/>
          </a:fontRef>
        </p:style>
      </p:cxnSp>
      <p:sp>
        <p:nvSpPr>
          <p:cNvPr id="14" name="矩形 7"/>
          <p:cNvSpPr/>
          <p:nvPr/>
        </p:nvSpPr>
        <p:spPr>
          <a:xfrm>
            <a:off x="4547539" y="4884601"/>
            <a:ext cx="5651173" cy="10265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0 h 0"/>
              <a:gd name="connsiteX1-45" fmla="*/ 2520280 w 2520280"/>
              <a:gd name="connsiteY1-46" fmla="*/ 0 h 0"/>
              <a:gd name="connsiteX2-47" fmla="*/ 0 w 2520280"/>
              <a:gd name="connsiteY2-48" fmla="*/ 0 h 0"/>
            </a:gdLst>
            <a:ahLst/>
            <a:cxnLst>
              <a:cxn ang="0">
                <a:pos x="connsiteX0-1" y="connsiteY0-2"/>
              </a:cxn>
              <a:cxn ang="0">
                <a:pos x="connsiteX1-3" y="connsiteY1-4"/>
              </a:cxn>
              <a:cxn ang="0">
                <a:pos x="connsiteX2-5" y="connsiteY2-6"/>
              </a:cxn>
            </a:cxnLst>
            <a:rect l="l" t="t" r="r" b="b"/>
            <a:pathLst>
              <a:path w="2520280">
                <a:moveTo>
                  <a:pt x="0" y="0"/>
                </a:moveTo>
                <a:lnTo>
                  <a:pt x="2520280" y="0"/>
                </a:lnTo>
                <a:lnTo>
                  <a:pt x="0" y="0"/>
                </a:lnTo>
                <a:close/>
              </a:path>
            </a:pathLst>
          </a:custGeom>
          <a:solidFill>
            <a:srgbClr val="AEA266"/>
          </a:solidFill>
          <a:ln w="38100" cap="sq">
            <a:solidFill>
              <a:srgbClr val="2B7AA1"/>
            </a:solidFill>
            <a:bevel/>
          </a:ln>
        </p:spPr>
        <p:style>
          <a:lnRef idx="2">
            <a:schemeClr val="accent1">
              <a:shade val="50000"/>
            </a:schemeClr>
          </a:lnRef>
          <a:fillRef idx="1">
            <a:schemeClr val="accent1"/>
          </a:fillRef>
          <a:effectRef idx="0">
            <a:schemeClr val="accent1"/>
          </a:effectRef>
          <a:fontRef idx="minor">
            <a:schemeClr val="lt1"/>
          </a:fontRef>
        </p:style>
        <p:txBody>
          <a:bodyPr lIns="0" tIns="45718" rIns="0" bIns="45718" anchor="b"/>
          <a:lstStyle/>
          <a:p>
            <a:pPr algn="just">
              <a:lnSpc>
                <a:spcPct val="120000"/>
              </a:lnSpc>
              <a:defRPr/>
            </a:pPr>
            <a:endParaRPr lang="zh-CN" altLang="en-US" sz="1200" dirty="0">
              <a:solidFill>
                <a:srgbClr val="4D4D4D"/>
              </a:solidFill>
              <a:latin typeface="Noto Sans S Chinese Bold" panose="020B0800000000000000" pitchFamily="34" charset="-122"/>
              <a:ea typeface="Noto Sans S Chinese Bold" panose="020B0800000000000000" pitchFamily="34" charset="-122"/>
            </a:endParaRPr>
          </a:p>
        </p:txBody>
      </p:sp>
      <p:grpSp>
        <p:nvGrpSpPr>
          <p:cNvPr id="15" name="组合 14"/>
          <p:cNvGrpSpPr/>
          <p:nvPr/>
        </p:nvGrpSpPr>
        <p:grpSpPr>
          <a:xfrm>
            <a:off x="4547537" y="2206281"/>
            <a:ext cx="5759117" cy="368329"/>
            <a:chOff x="1741140" y="1087140"/>
            <a:chExt cx="5759450" cy="368300"/>
          </a:xfrm>
          <a:solidFill>
            <a:srgbClr val="2B7AA1"/>
          </a:solidFill>
        </p:grpSpPr>
        <p:sp>
          <p:nvSpPr>
            <p:cNvPr id="16" name="文本框 1344"/>
            <p:cNvSpPr txBox="1">
              <a:spLocks noChangeArrowheads="1"/>
            </p:cNvSpPr>
            <p:nvPr/>
          </p:nvSpPr>
          <p:spPr bwMode="auto">
            <a:xfrm>
              <a:off x="6630640" y="1087140"/>
              <a:ext cx="869950" cy="368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600" dirty="0">
                  <a:solidFill>
                    <a:schemeClr val="bg1"/>
                  </a:solidFill>
                  <a:latin typeface="Noto Sans S Chinese Bold" panose="020B0800000000000000" pitchFamily="34" charset="-122"/>
                  <a:ea typeface="Noto Sans S Chinese Bold" panose="020B0800000000000000" pitchFamily="34" charset="-122"/>
                </a:rPr>
                <a:t>100</a:t>
              </a:r>
              <a:r>
                <a:rPr lang="en-US" altLang="zh-CN" sz="1200" dirty="0">
                  <a:solidFill>
                    <a:schemeClr val="bg1"/>
                  </a:solidFill>
                  <a:latin typeface="Noto Sans S Chinese Bold" panose="020B0800000000000000" pitchFamily="34" charset="-122"/>
                  <a:ea typeface="Noto Sans S Chinese Bold" panose="020B0800000000000000" pitchFamily="34" charset="-122"/>
                </a:rPr>
                <a:t>%</a:t>
              </a:r>
              <a:endParaRPr lang="zh-CN" altLang="en-US" sz="120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17" name="组合 16"/>
            <p:cNvGrpSpPr/>
            <p:nvPr/>
          </p:nvGrpSpPr>
          <p:grpSpPr>
            <a:xfrm>
              <a:off x="1741140" y="1131590"/>
              <a:ext cx="4700588" cy="260350"/>
              <a:chOff x="1741140" y="1131590"/>
              <a:chExt cx="4700588" cy="260350"/>
            </a:xfrm>
            <a:grpFill/>
          </p:grpSpPr>
          <p:sp>
            <p:nvSpPr>
              <p:cNvPr id="18" name="同侧圆角矩形 9"/>
              <p:cNvSpPr/>
              <p:nvPr/>
            </p:nvSpPr>
            <p:spPr>
              <a:xfrm rot="5400000">
                <a:off x="4152553" y="-897235"/>
                <a:ext cx="260350" cy="4318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19" name="任意多边形 10"/>
              <p:cNvSpPr/>
              <p:nvPr/>
            </p:nvSpPr>
            <p:spPr>
              <a:xfrm>
                <a:off x="1741140" y="1131590"/>
                <a:ext cx="279400" cy="260350"/>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Noto Sans S Chinese Bold" panose="020B0800000000000000" pitchFamily="34" charset="-122"/>
                    <a:ea typeface="Noto Sans S Chinese Bold" panose="020B0800000000000000" pitchFamily="34" charset="-122"/>
                  </a:rPr>
                  <a:t>A</a:t>
                </a: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grpSp>
      </p:grpSp>
      <p:grpSp>
        <p:nvGrpSpPr>
          <p:cNvPr id="20" name="组合 19"/>
          <p:cNvGrpSpPr/>
          <p:nvPr/>
        </p:nvGrpSpPr>
        <p:grpSpPr>
          <a:xfrm>
            <a:off x="4547537" y="2587310"/>
            <a:ext cx="5759117" cy="368329"/>
            <a:chOff x="1741140" y="1468140"/>
            <a:chExt cx="5759450" cy="368300"/>
          </a:xfrm>
          <a:solidFill>
            <a:srgbClr val="2B7AA1"/>
          </a:solidFill>
        </p:grpSpPr>
        <p:sp>
          <p:nvSpPr>
            <p:cNvPr id="21" name="文本框 367"/>
            <p:cNvSpPr txBox="1">
              <a:spLocks noChangeArrowheads="1"/>
            </p:cNvSpPr>
            <p:nvPr/>
          </p:nvSpPr>
          <p:spPr bwMode="auto">
            <a:xfrm>
              <a:off x="6630640" y="1468140"/>
              <a:ext cx="869950" cy="368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600" dirty="0">
                  <a:solidFill>
                    <a:schemeClr val="bg1"/>
                  </a:solidFill>
                  <a:latin typeface="Noto Sans S Chinese Bold" panose="020B0800000000000000" pitchFamily="34" charset="-122"/>
                  <a:ea typeface="Noto Sans S Chinese Bold" panose="020B0800000000000000" pitchFamily="34" charset="-122"/>
                </a:rPr>
                <a:t>88</a:t>
              </a:r>
              <a:r>
                <a:rPr lang="en-US" altLang="zh-CN" sz="1200" dirty="0">
                  <a:solidFill>
                    <a:schemeClr val="bg1"/>
                  </a:solidFill>
                  <a:latin typeface="Noto Sans S Chinese Bold" panose="020B0800000000000000" pitchFamily="34" charset="-122"/>
                  <a:ea typeface="Noto Sans S Chinese Bold" panose="020B0800000000000000" pitchFamily="34" charset="-122"/>
                </a:rPr>
                <a:t>%</a:t>
              </a:r>
              <a:endParaRPr lang="zh-CN" altLang="en-US" sz="1200" dirty="0">
                <a:solidFill>
                  <a:schemeClr val="bg1"/>
                </a:solidFill>
                <a:latin typeface="Noto Sans S Chinese Bold" panose="020B0800000000000000" pitchFamily="34" charset="-122"/>
                <a:ea typeface="Noto Sans S Chinese Bold" panose="020B0800000000000000" pitchFamily="34" charset="-122"/>
              </a:endParaRPr>
            </a:p>
          </p:txBody>
        </p:sp>
        <p:sp>
          <p:nvSpPr>
            <p:cNvPr id="22" name="同侧圆角矩形 13"/>
            <p:cNvSpPr/>
            <p:nvPr/>
          </p:nvSpPr>
          <p:spPr>
            <a:xfrm rot="5400000">
              <a:off x="3864422" y="-224929"/>
              <a:ext cx="260350" cy="3741737"/>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23" name="任意多边形 14"/>
            <p:cNvSpPr/>
            <p:nvPr/>
          </p:nvSpPr>
          <p:spPr>
            <a:xfrm>
              <a:off x="1741140" y="1512590"/>
              <a:ext cx="279400" cy="260350"/>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Noto Sans S Chinese Bold" panose="020B0800000000000000" pitchFamily="34" charset="-122"/>
                  <a:ea typeface="Noto Sans S Chinese Bold" panose="020B0800000000000000" pitchFamily="34" charset="-122"/>
                </a:rPr>
                <a:t>B</a:t>
              </a: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24" name="组合 23"/>
          <p:cNvGrpSpPr/>
          <p:nvPr/>
        </p:nvGrpSpPr>
        <p:grpSpPr>
          <a:xfrm>
            <a:off x="4547537" y="2968340"/>
            <a:ext cx="5759117" cy="368329"/>
            <a:chOff x="1741140" y="1849140"/>
            <a:chExt cx="5759450" cy="368300"/>
          </a:xfrm>
          <a:solidFill>
            <a:srgbClr val="2B7AA1"/>
          </a:solidFill>
        </p:grpSpPr>
        <p:sp>
          <p:nvSpPr>
            <p:cNvPr id="25" name="文本框 369"/>
            <p:cNvSpPr txBox="1">
              <a:spLocks noChangeArrowheads="1"/>
            </p:cNvSpPr>
            <p:nvPr/>
          </p:nvSpPr>
          <p:spPr bwMode="auto">
            <a:xfrm>
              <a:off x="6630640" y="1849140"/>
              <a:ext cx="869950" cy="368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600" dirty="0">
                  <a:solidFill>
                    <a:schemeClr val="bg1"/>
                  </a:solidFill>
                  <a:latin typeface="Noto Sans S Chinese Bold" panose="020B0800000000000000" pitchFamily="34" charset="-122"/>
                  <a:ea typeface="Noto Sans S Chinese Bold" panose="020B0800000000000000" pitchFamily="34" charset="-122"/>
                </a:rPr>
                <a:t>75</a:t>
              </a:r>
              <a:r>
                <a:rPr lang="en-US" altLang="zh-CN" sz="1200" dirty="0">
                  <a:solidFill>
                    <a:schemeClr val="bg1"/>
                  </a:solidFill>
                  <a:latin typeface="Noto Sans S Chinese Bold" panose="020B0800000000000000" pitchFamily="34" charset="-122"/>
                  <a:ea typeface="Noto Sans S Chinese Bold" panose="020B0800000000000000" pitchFamily="34" charset="-122"/>
                </a:rPr>
                <a:t>%</a:t>
              </a:r>
              <a:endParaRPr lang="zh-CN" altLang="en-US" sz="1200" dirty="0">
                <a:solidFill>
                  <a:schemeClr val="bg1"/>
                </a:solidFill>
                <a:latin typeface="Noto Sans S Chinese Bold" panose="020B0800000000000000" pitchFamily="34" charset="-122"/>
                <a:ea typeface="Noto Sans S Chinese Bold" panose="020B0800000000000000" pitchFamily="34" charset="-122"/>
              </a:endParaRPr>
            </a:p>
          </p:txBody>
        </p:sp>
        <p:sp>
          <p:nvSpPr>
            <p:cNvPr id="26" name="同侧圆角矩形 17"/>
            <p:cNvSpPr/>
            <p:nvPr/>
          </p:nvSpPr>
          <p:spPr>
            <a:xfrm rot="5400000">
              <a:off x="3579466" y="444202"/>
              <a:ext cx="258762" cy="3170237"/>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27" name="任意多边形 18"/>
            <p:cNvSpPr/>
            <p:nvPr/>
          </p:nvSpPr>
          <p:spPr>
            <a:xfrm>
              <a:off x="1741140" y="1893590"/>
              <a:ext cx="279400" cy="260350"/>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Noto Sans S Chinese Bold" panose="020B0800000000000000" pitchFamily="34" charset="-122"/>
                  <a:ea typeface="Noto Sans S Chinese Bold" panose="020B0800000000000000" pitchFamily="34" charset="-122"/>
                </a:rPr>
                <a:t>C</a:t>
              </a: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28" name="组合 27"/>
          <p:cNvGrpSpPr/>
          <p:nvPr/>
        </p:nvGrpSpPr>
        <p:grpSpPr>
          <a:xfrm>
            <a:off x="4547537" y="3349369"/>
            <a:ext cx="5759117" cy="368329"/>
            <a:chOff x="1741140" y="2230140"/>
            <a:chExt cx="5759450" cy="368300"/>
          </a:xfrm>
          <a:solidFill>
            <a:srgbClr val="2B7AA1"/>
          </a:solidFill>
        </p:grpSpPr>
        <p:sp>
          <p:nvSpPr>
            <p:cNvPr id="29" name="文本框 371"/>
            <p:cNvSpPr txBox="1">
              <a:spLocks noChangeArrowheads="1"/>
            </p:cNvSpPr>
            <p:nvPr/>
          </p:nvSpPr>
          <p:spPr bwMode="auto">
            <a:xfrm>
              <a:off x="6630640" y="2230140"/>
              <a:ext cx="869950" cy="368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600" dirty="0">
                  <a:solidFill>
                    <a:schemeClr val="bg1"/>
                  </a:solidFill>
                  <a:latin typeface="Noto Sans S Chinese Bold" panose="020B0800000000000000" pitchFamily="34" charset="-122"/>
                  <a:ea typeface="Noto Sans S Chinese Bold" panose="020B0800000000000000" pitchFamily="34" charset="-122"/>
                </a:rPr>
                <a:t>58</a:t>
              </a:r>
              <a:r>
                <a:rPr lang="en-US" altLang="zh-CN" sz="1200" dirty="0">
                  <a:solidFill>
                    <a:schemeClr val="bg1"/>
                  </a:solidFill>
                  <a:latin typeface="Noto Sans S Chinese Bold" panose="020B0800000000000000" pitchFamily="34" charset="-122"/>
                  <a:ea typeface="Noto Sans S Chinese Bold" panose="020B0800000000000000" pitchFamily="34" charset="-122"/>
                </a:rPr>
                <a:t>%</a:t>
              </a:r>
              <a:endParaRPr lang="zh-CN" altLang="en-US" sz="1200" dirty="0">
                <a:solidFill>
                  <a:schemeClr val="bg1"/>
                </a:solidFill>
                <a:latin typeface="Noto Sans S Chinese Bold" panose="020B0800000000000000" pitchFamily="34" charset="-122"/>
                <a:ea typeface="Noto Sans S Chinese Bold" panose="020B0800000000000000" pitchFamily="34" charset="-122"/>
              </a:endParaRPr>
            </a:p>
          </p:txBody>
        </p:sp>
        <p:sp>
          <p:nvSpPr>
            <p:cNvPr id="30" name="同侧圆角矩形 21"/>
            <p:cNvSpPr/>
            <p:nvPr/>
          </p:nvSpPr>
          <p:spPr>
            <a:xfrm rot="5400000">
              <a:off x="3262760" y="1145083"/>
              <a:ext cx="258762" cy="253682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31" name="任意多边形 22"/>
            <p:cNvSpPr/>
            <p:nvPr/>
          </p:nvSpPr>
          <p:spPr>
            <a:xfrm>
              <a:off x="1741140" y="2274590"/>
              <a:ext cx="279400" cy="260350"/>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Noto Sans S Chinese Bold" panose="020B0800000000000000" pitchFamily="34" charset="-122"/>
                  <a:ea typeface="Noto Sans S Chinese Bold" panose="020B0800000000000000" pitchFamily="34" charset="-122"/>
                </a:rPr>
                <a:t>D</a:t>
              </a: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32" name="组合 31"/>
          <p:cNvGrpSpPr/>
          <p:nvPr/>
        </p:nvGrpSpPr>
        <p:grpSpPr>
          <a:xfrm>
            <a:off x="4547537" y="3730398"/>
            <a:ext cx="5759117" cy="368329"/>
            <a:chOff x="1741140" y="2611140"/>
            <a:chExt cx="5759450" cy="368300"/>
          </a:xfrm>
          <a:solidFill>
            <a:srgbClr val="2B7AA1"/>
          </a:solidFill>
        </p:grpSpPr>
        <p:sp>
          <p:nvSpPr>
            <p:cNvPr id="33" name="文本框 373"/>
            <p:cNvSpPr txBox="1">
              <a:spLocks noChangeArrowheads="1"/>
            </p:cNvSpPr>
            <p:nvPr/>
          </p:nvSpPr>
          <p:spPr bwMode="auto">
            <a:xfrm>
              <a:off x="6630640" y="2611140"/>
              <a:ext cx="869950" cy="368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600" dirty="0">
                  <a:solidFill>
                    <a:schemeClr val="bg1"/>
                  </a:solidFill>
                  <a:latin typeface="Noto Sans S Chinese Bold" panose="020B0800000000000000" pitchFamily="34" charset="-122"/>
                  <a:ea typeface="Noto Sans S Chinese Bold" panose="020B0800000000000000" pitchFamily="34" charset="-122"/>
                </a:rPr>
                <a:t>45</a:t>
              </a:r>
              <a:r>
                <a:rPr lang="en-US" altLang="zh-CN" sz="1200" dirty="0">
                  <a:solidFill>
                    <a:schemeClr val="bg1"/>
                  </a:solidFill>
                  <a:latin typeface="Noto Sans S Chinese Bold" panose="020B0800000000000000" pitchFamily="34" charset="-122"/>
                  <a:ea typeface="Noto Sans S Chinese Bold" panose="020B0800000000000000" pitchFamily="34" charset="-122"/>
                </a:rPr>
                <a:t>%</a:t>
              </a:r>
              <a:endParaRPr lang="zh-CN" altLang="en-US" sz="1200" dirty="0">
                <a:solidFill>
                  <a:schemeClr val="bg1"/>
                </a:solidFill>
                <a:latin typeface="Noto Sans S Chinese Bold" panose="020B0800000000000000" pitchFamily="34" charset="-122"/>
                <a:ea typeface="Noto Sans S Chinese Bold" panose="020B0800000000000000" pitchFamily="34" charset="-122"/>
              </a:endParaRPr>
            </a:p>
          </p:txBody>
        </p:sp>
        <p:sp>
          <p:nvSpPr>
            <p:cNvPr id="34" name="同侧圆角矩形 25"/>
            <p:cNvSpPr/>
            <p:nvPr/>
          </p:nvSpPr>
          <p:spPr>
            <a:xfrm rot="5400000">
              <a:off x="2929384" y="1861046"/>
              <a:ext cx="258763" cy="18700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35" name="任意多边形 26"/>
            <p:cNvSpPr/>
            <p:nvPr/>
          </p:nvSpPr>
          <p:spPr>
            <a:xfrm>
              <a:off x="1741140" y="2655590"/>
              <a:ext cx="279400" cy="260350"/>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Noto Sans S Chinese Bold" panose="020B0800000000000000" pitchFamily="34" charset="-122"/>
                  <a:ea typeface="Noto Sans S Chinese Bold" panose="020B0800000000000000" pitchFamily="34" charset="-122"/>
                </a:rPr>
                <a:t>E</a:t>
              </a: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36" name="组合 35"/>
          <p:cNvGrpSpPr/>
          <p:nvPr/>
        </p:nvGrpSpPr>
        <p:grpSpPr>
          <a:xfrm>
            <a:off x="4547537" y="4111428"/>
            <a:ext cx="5759117" cy="368329"/>
            <a:chOff x="1741140" y="2992140"/>
            <a:chExt cx="5759450" cy="368300"/>
          </a:xfrm>
          <a:solidFill>
            <a:srgbClr val="2B7AA1"/>
          </a:solidFill>
        </p:grpSpPr>
        <p:sp>
          <p:nvSpPr>
            <p:cNvPr id="37" name="文本框 375"/>
            <p:cNvSpPr txBox="1">
              <a:spLocks noChangeArrowheads="1"/>
            </p:cNvSpPr>
            <p:nvPr/>
          </p:nvSpPr>
          <p:spPr bwMode="auto">
            <a:xfrm>
              <a:off x="6630640" y="2992140"/>
              <a:ext cx="869950" cy="368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600" dirty="0">
                  <a:solidFill>
                    <a:schemeClr val="bg1"/>
                  </a:solidFill>
                  <a:latin typeface="Noto Sans S Chinese Bold" panose="020B0800000000000000" pitchFamily="34" charset="-122"/>
                  <a:ea typeface="Noto Sans S Chinese Bold" panose="020B0800000000000000" pitchFamily="34" charset="-122"/>
                </a:rPr>
                <a:t>30</a:t>
              </a:r>
              <a:r>
                <a:rPr lang="en-US" altLang="zh-CN" sz="1200" dirty="0">
                  <a:solidFill>
                    <a:schemeClr val="bg1"/>
                  </a:solidFill>
                  <a:latin typeface="Noto Sans S Chinese Bold" panose="020B0800000000000000" pitchFamily="34" charset="-122"/>
                  <a:ea typeface="Noto Sans S Chinese Bold" panose="020B0800000000000000" pitchFamily="34" charset="-122"/>
                </a:rPr>
                <a:t>%</a:t>
              </a:r>
              <a:endParaRPr lang="zh-CN" altLang="en-US" sz="1200" dirty="0">
                <a:solidFill>
                  <a:schemeClr val="bg1"/>
                </a:solidFill>
                <a:latin typeface="Noto Sans S Chinese Bold" panose="020B0800000000000000" pitchFamily="34" charset="-122"/>
                <a:ea typeface="Noto Sans S Chinese Bold" panose="020B0800000000000000" pitchFamily="34" charset="-122"/>
              </a:endParaRPr>
            </a:p>
          </p:txBody>
        </p:sp>
        <p:sp>
          <p:nvSpPr>
            <p:cNvPr id="38" name="同侧圆角矩形 29"/>
            <p:cNvSpPr/>
            <p:nvPr/>
          </p:nvSpPr>
          <p:spPr>
            <a:xfrm rot="5400000">
              <a:off x="2657127" y="2558600"/>
              <a:ext cx="258763" cy="1325562"/>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sp>
          <p:nvSpPr>
            <p:cNvPr id="39" name="任意多边形 30"/>
            <p:cNvSpPr/>
            <p:nvPr/>
          </p:nvSpPr>
          <p:spPr>
            <a:xfrm>
              <a:off x="1741140" y="3077712"/>
              <a:ext cx="279400" cy="260350"/>
            </a:xfrm>
            <a:custGeom>
              <a:avLst/>
              <a:gdLst>
                <a:gd name="connsiteX0" fmla="*/ 130015 w 280019"/>
                <a:gd name="connsiteY0" fmla="*/ 0 h 260031"/>
                <a:gd name="connsiteX1" fmla="*/ 280019 w 280019"/>
                <a:gd name="connsiteY1" fmla="*/ 0 h 260031"/>
                <a:gd name="connsiteX2" fmla="*/ 280019 w 280019"/>
                <a:gd name="connsiteY2" fmla="*/ 260031 h 260031"/>
                <a:gd name="connsiteX3" fmla="*/ 130015 w 280019"/>
                <a:gd name="connsiteY3" fmla="*/ 260031 h 260031"/>
                <a:gd name="connsiteX4" fmla="*/ 0 w 280019"/>
                <a:gd name="connsiteY4" fmla="*/ 130016 h 260031"/>
                <a:gd name="connsiteX5" fmla="*/ 130015 w 280019"/>
                <a:gd name="connsiteY5" fmla="*/ 0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19" h="260031">
                  <a:moveTo>
                    <a:pt x="130015" y="0"/>
                  </a:moveTo>
                  <a:lnTo>
                    <a:pt x="280019" y="0"/>
                  </a:lnTo>
                  <a:lnTo>
                    <a:pt x="280019" y="260031"/>
                  </a:lnTo>
                  <a:lnTo>
                    <a:pt x="130015" y="260031"/>
                  </a:lnTo>
                  <a:cubicBezTo>
                    <a:pt x="58210" y="260031"/>
                    <a:pt x="0" y="201821"/>
                    <a:pt x="0" y="130016"/>
                  </a:cubicBezTo>
                  <a:cubicBezTo>
                    <a:pt x="0" y="58210"/>
                    <a:pt x="58210" y="0"/>
                    <a:pt x="13001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Noto Sans S Chinese Bold" panose="020B0800000000000000" pitchFamily="34" charset="-122"/>
                  <a:ea typeface="Noto Sans S Chinese Bold" panose="020B0800000000000000" pitchFamily="34" charset="-122"/>
                </a:rPr>
                <a:t>F</a:t>
              </a:r>
              <a:endParaRPr lang="zh-CN" altLang="en-US"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40" name="矩形 39"/>
          <p:cNvSpPr/>
          <p:nvPr/>
        </p:nvSpPr>
        <p:spPr>
          <a:xfrm>
            <a:off x="4498081" y="5006563"/>
            <a:ext cx="5926520" cy="646381"/>
          </a:xfrm>
          <a:prstGeom prst="rect">
            <a:avLst/>
          </a:prstGeom>
        </p:spPr>
        <p:txBody>
          <a:bodyPr wrap="square" lIns="68578" tIns="34289" rIns="68578" bIns="34289">
            <a:spAutoFit/>
          </a:bodyPr>
          <a:lstStyle/>
          <a:p>
            <a:pPr>
              <a:lnSpc>
                <a:spcPts val="1500"/>
              </a:lnSpc>
              <a:spcBef>
                <a:spcPts val="840"/>
              </a:spcBef>
              <a:spcAft>
                <a:spcPts val="840"/>
              </a:spcAft>
            </a:pPr>
            <a:r>
              <a:rPr lang="zh-CN" altLang="en-US" sz="900" dirty="0">
                <a:solidFill>
                  <a:schemeClr val="bg1">
                    <a:lumMod val="50000"/>
                  </a:schemeClr>
                </a:solidFill>
                <a:latin typeface="Noto Sans S Chinese Bold" panose="020B0800000000000000" pitchFamily="34" charset="-122"/>
                <a:ea typeface="Noto Sans S Chinese Bold" panose="020B0800000000000000" pitchFamily="34" charset="-122"/>
              </a:rPr>
              <a:t>请在此处输入您的文本，或者复制您的文本粘贴到此处请在此处请在此处输入您的文本，或者复制您的文本粘贴到此处请在此处或者复制您的文本粘贴到此处请在此处。或者复制您的文本粘贴到此处请在此处或者复制您的文本粘贴到此处请在此处</a:t>
            </a:r>
            <a:endParaRPr lang="en-US" altLang="zh-CN" sz="9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nvGrpSpPr>
          <p:cNvPr id="41" name="组合 40"/>
          <p:cNvGrpSpPr/>
          <p:nvPr/>
        </p:nvGrpSpPr>
        <p:grpSpPr>
          <a:xfrm>
            <a:off x="1946256" y="2094867"/>
            <a:ext cx="1972429" cy="3572587"/>
            <a:chOff x="1726173" y="1841912"/>
            <a:chExt cx="2485289" cy="4501513"/>
          </a:xfrm>
        </p:grpSpPr>
        <p:sp>
          <p:nvSpPr>
            <p:cNvPr id="42" name="椭圆 41"/>
            <p:cNvSpPr/>
            <p:nvPr/>
          </p:nvSpPr>
          <p:spPr>
            <a:xfrm>
              <a:off x="1726173" y="3858136"/>
              <a:ext cx="2485289" cy="2485289"/>
            </a:xfrm>
            <a:prstGeom prst="ellipse">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Noto Sans S Chinese Bold" panose="020B0800000000000000" pitchFamily="34" charset="-122"/>
                <a:ea typeface="Noto Sans S Chinese Bold" panose="020B0800000000000000" pitchFamily="34" charset="-122"/>
              </a:endParaRPr>
            </a:p>
          </p:txBody>
        </p:sp>
        <p:sp>
          <p:nvSpPr>
            <p:cNvPr id="43" name="TextBox 9"/>
            <p:cNvSpPr txBox="1"/>
            <p:nvPr/>
          </p:nvSpPr>
          <p:spPr>
            <a:xfrm>
              <a:off x="1967836" y="4893973"/>
              <a:ext cx="2001962" cy="9305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400" b="1" dirty="0">
                  <a:solidFill>
                    <a:schemeClr val="bg1"/>
                  </a:solidFill>
                  <a:latin typeface="Noto Sans S Chinese Bold" panose="020B0800000000000000" pitchFamily="34" charset="-122"/>
                  <a:ea typeface="Noto Sans S Chinese Bold" panose="020B0800000000000000" pitchFamily="34" charset="-122"/>
                </a:rPr>
                <a:t>加入你的标题</a:t>
              </a:r>
              <a:endParaRPr lang="en-US" altLang="zh-CN" sz="24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44" name="椭圆 43"/>
            <p:cNvSpPr/>
            <p:nvPr/>
          </p:nvSpPr>
          <p:spPr>
            <a:xfrm>
              <a:off x="1726173" y="1841912"/>
              <a:ext cx="2485289" cy="2485289"/>
            </a:xfrm>
            <a:prstGeom prst="ellipse">
              <a:avLst/>
            </a:prstGeom>
            <a:solidFill>
              <a:srgbClr val="2B7AA1"/>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Noto Sans S Chinese Bold" panose="020B0800000000000000" pitchFamily="34" charset="-122"/>
                <a:ea typeface="Noto Sans S Chinese Bold" panose="020B0800000000000000" pitchFamily="34" charset="-122"/>
              </a:endParaRPr>
            </a:p>
          </p:txBody>
        </p:sp>
        <p:sp>
          <p:nvSpPr>
            <p:cNvPr id="45" name="KSO_Shape"/>
            <p:cNvSpPr/>
            <p:nvPr/>
          </p:nvSpPr>
          <p:spPr bwMode="auto">
            <a:xfrm>
              <a:off x="2144756" y="2550205"/>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Noto Sans S Chinese Bold" panose="020B0800000000000000" pitchFamily="34" charset="-122"/>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2" presetClass="entr" presetSubtype="2"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2"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1+#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2"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1+#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2" fill="hold" nodeType="after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fill="hold"/>
                                        <p:tgtEl>
                                          <p:spTgt spid="36"/>
                                        </p:tgtEl>
                                        <p:attrNameLst>
                                          <p:attrName>ppt_x</p:attrName>
                                        </p:attrNameLst>
                                      </p:cBhvr>
                                      <p:tavLst>
                                        <p:tav tm="0">
                                          <p:val>
                                            <p:strVal val="1+#ppt_w/2"/>
                                          </p:val>
                                        </p:tav>
                                        <p:tav tm="100000">
                                          <p:val>
                                            <p:strVal val="#ppt_x"/>
                                          </p:val>
                                        </p:tav>
                                      </p:tavLst>
                                    </p:anim>
                                    <p:anim calcmode="lin" valueType="num">
                                      <p:cBhvr additive="base">
                                        <p:cTn id="43" dur="500" fill="hold"/>
                                        <p:tgtEl>
                                          <p:spTgt spid="36"/>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0" name="组合 9"/>
          <p:cNvGrpSpPr/>
          <p:nvPr/>
        </p:nvGrpSpPr>
        <p:grpSpPr>
          <a:xfrm flipH="1">
            <a:off x="1391626" y="1914101"/>
            <a:ext cx="4542319" cy="3922919"/>
            <a:chOff x="1535417" y="1526117"/>
            <a:chExt cx="5212200" cy="4503778"/>
          </a:xfrm>
        </p:grpSpPr>
        <p:sp>
          <p:nvSpPr>
            <p:cNvPr id="11" name="Rectangle 3"/>
            <p:cNvSpPr/>
            <p:nvPr/>
          </p:nvSpPr>
          <p:spPr>
            <a:xfrm>
              <a:off x="1535417" y="5140785"/>
              <a:ext cx="5212200" cy="889110"/>
            </a:xfrm>
            <a:prstGeom prst="rect">
              <a:avLst/>
            </a:prstGeom>
            <a:solidFill>
              <a:srgbClr val="2B7AA1"/>
            </a:solidFill>
            <a:ln>
              <a:noFill/>
            </a:ln>
            <a:effectLst/>
          </p:spPr>
          <p:style>
            <a:lnRef idx="1">
              <a:schemeClr val="accent1"/>
            </a:lnRef>
            <a:fillRef idx="3">
              <a:schemeClr val="accent1"/>
            </a:fillRef>
            <a:effectRef idx="2">
              <a:schemeClr val="accent1"/>
            </a:effectRef>
            <a:fontRef idx="minor">
              <a:schemeClr val="lt1"/>
            </a:fontRef>
          </p:style>
          <p:txBody>
            <a:bodyPr lIns="91399" tIns="45698" rIns="91399" bIns="45698" rtlCol="0" anchor="ctr"/>
            <a:lstStyle/>
            <a:p>
              <a:pPr algn="ctr"/>
              <a:endParaRPr lang="en-US" sz="1600" dirty="0">
                <a:latin typeface="+mn-ea"/>
              </a:endParaRPr>
            </a:p>
          </p:txBody>
        </p:sp>
        <p:sp>
          <p:nvSpPr>
            <p:cNvPr id="12" name="Subtitle 2"/>
            <p:cNvSpPr txBox="1"/>
            <p:nvPr/>
          </p:nvSpPr>
          <p:spPr>
            <a:xfrm>
              <a:off x="1678514" y="5255974"/>
              <a:ext cx="4911703" cy="645461"/>
            </a:xfrm>
            <a:prstGeom prst="rect">
              <a:avLst/>
            </a:prstGeom>
          </p:spPr>
          <p:txBody>
            <a:bodyPr vert="horz" lIns="91399" tIns="45698" rIns="91399" bIns="45698"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20000"/>
                </a:lnSpc>
                <a:buNone/>
              </a:pPr>
              <a:r>
                <a:rPr lang="zh-CN" altLang="en-US" sz="1200" dirty="0">
                  <a:solidFill>
                    <a:schemeClr val="bg1"/>
                  </a:solidFill>
                  <a:latin typeface="Noto Sans S Chinese Bold" panose="020B0800000000000000" pitchFamily="34" charset="-122"/>
                  <a:ea typeface="Noto Sans S Chinese Bold" panose="020B0800000000000000" pitchFamily="34" charset="-122"/>
                </a:rPr>
                <a:t>详写内容</a:t>
              </a:r>
              <a:r>
                <a:rPr lang="en-US" altLang="zh-CN" sz="1200" dirty="0">
                  <a:solidFill>
                    <a:schemeClr val="bg1"/>
                  </a:solidFill>
                  <a:latin typeface="Noto Sans S Chinese Bold" panose="020B0800000000000000" pitchFamily="34" charset="-122"/>
                  <a:ea typeface="Noto Sans S Chinese Bold" panose="020B0800000000000000" pitchFamily="34" charset="-122"/>
                </a:rPr>
                <a:t>……</a:t>
              </a:r>
              <a:r>
                <a:rPr lang="zh-CN" altLang="en-US" sz="1200" dirty="0">
                  <a:solidFill>
                    <a:schemeClr val="bg1"/>
                  </a:solidFill>
                  <a:latin typeface="Noto Sans S Chinese Bold" panose="020B0800000000000000" pitchFamily="34" charset="-122"/>
                  <a:ea typeface="Noto Sans S Chinese Bold" panose="020B0800000000000000" pitchFamily="34" charset="-122"/>
                </a:rPr>
                <a:t>点击输入本栏的具体文字，简明扼要的说明分项内容，此为概念图解，请根据具体内容酌情修改。</a:t>
              </a:r>
              <a:endParaRPr lang="en-US" altLang="zh-CN" sz="1200" dirty="0">
                <a:solidFill>
                  <a:schemeClr val="bg1"/>
                </a:solidFill>
                <a:latin typeface="Noto Sans S Chinese Bold" panose="020B0800000000000000" pitchFamily="34" charset="-122"/>
                <a:ea typeface="Noto Sans S Chinese Bold" panose="020B0800000000000000" pitchFamily="34" charset="-122"/>
              </a:endParaRPr>
            </a:p>
          </p:txBody>
        </p:sp>
        <p:sp>
          <p:nvSpPr>
            <p:cNvPr id="13" name="Rectangle 3"/>
            <p:cNvSpPr/>
            <p:nvPr/>
          </p:nvSpPr>
          <p:spPr>
            <a:xfrm>
              <a:off x="1535417" y="1526117"/>
              <a:ext cx="5212200" cy="3584715"/>
            </a:xfrm>
            <a:prstGeom prst="rect">
              <a:avLst/>
            </a:prstGeom>
            <a:blipFill dpi="0" rotWithShape="1">
              <a:blip r:embed="rId1"/>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399" tIns="45698" rIns="91399" bIns="45698" rtlCol="0" anchor="ctr"/>
            <a:lstStyle/>
            <a:p>
              <a:pPr algn="ctr"/>
              <a:endParaRPr lang="en-US" sz="1600" dirty="0">
                <a:latin typeface="+mn-ea"/>
              </a:endParaRPr>
            </a:p>
          </p:txBody>
        </p:sp>
      </p:grpSp>
      <p:grpSp>
        <p:nvGrpSpPr>
          <p:cNvPr id="14" name="Group 23"/>
          <p:cNvGrpSpPr/>
          <p:nvPr/>
        </p:nvGrpSpPr>
        <p:grpSpPr>
          <a:xfrm flipH="1">
            <a:off x="6476397" y="4306534"/>
            <a:ext cx="4381837" cy="1793779"/>
            <a:chOff x="8512415" y="2327889"/>
            <a:chExt cx="3256083" cy="1332933"/>
          </a:xfrm>
        </p:grpSpPr>
        <p:sp>
          <p:nvSpPr>
            <p:cNvPr id="15" name="TextBox 19"/>
            <p:cNvSpPr txBox="1"/>
            <p:nvPr/>
          </p:nvSpPr>
          <p:spPr>
            <a:xfrm>
              <a:off x="9509541" y="2327889"/>
              <a:ext cx="1280449" cy="297248"/>
            </a:xfrm>
            <a:prstGeom prst="rect">
              <a:avLst/>
            </a:prstGeom>
            <a:noFill/>
          </p:spPr>
          <p:txBody>
            <a:bodyPr wrap="none" rtlCol="0">
              <a:spAutoFit/>
            </a:bodyPr>
            <a:lstStyle/>
            <a:p>
              <a:pPr algn="ctr"/>
              <a:r>
                <a:rPr lang="zh-CN" altLang="en-US" sz="2000" b="1" dirty="0">
                  <a:solidFill>
                    <a:schemeClr val="bg1">
                      <a:lumMod val="50000"/>
                    </a:schemeClr>
                  </a:solidFill>
                  <a:latin typeface="Noto Sans S Chinese Bold" panose="020B0800000000000000" pitchFamily="34" charset="-122"/>
                  <a:ea typeface="Noto Sans S Chinese Bold" panose="020B0800000000000000" pitchFamily="34" charset="-122"/>
                  <a:sym typeface="微软雅黑" panose="020B0503020204020204" pitchFamily="34" charset="-122"/>
                </a:rPr>
                <a:t>加入标题描述</a:t>
              </a:r>
              <a:endParaRPr lang="en-GB" sz="2000" b="1" dirty="0">
                <a:solidFill>
                  <a:schemeClr val="bg1">
                    <a:lumMod val="50000"/>
                  </a:schemeClr>
                </a:solidFill>
                <a:latin typeface="Noto Sans S Chinese Bold" panose="020B0800000000000000" pitchFamily="34" charset="-122"/>
                <a:ea typeface="Noto Sans S Chinese Bold" panose="020B0800000000000000" pitchFamily="34" charset="-122"/>
                <a:sym typeface="微软雅黑" panose="020B0503020204020204" pitchFamily="34" charset="-122"/>
              </a:endParaRPr>
            </a:p>
          </p:txBody>
        </p:sp>
        <p:sp>
          <p:nvSpPr>
            <p:cNvPr id="16" name="Rectangle 25"/>
            <p:cNvSpPr/>
            <p:nvPr/>
          </p:nvSpPr>
          <p:spPr>
            <a:xfrm>
              <a:off x="8512415" y="2631889"/>
              <a:ext cx="3256083" cy="1028933"/>
            </a:xfrm>
            <a:prstGeom prst="rect">
              <a:avLst/>
            </a:prstGeom>
          </p:spPr>
          <p:txBody>
            <a:bodyPr wrap="square">
              <a:spAutoFit/>
            </a:bodyPr>
            <a:lstStyle/>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grpSp>
      <p:grpSp>
        <p:nvGrpSpPr>
          <p:cNvPr id="17" name="Group 7"/>
          <p:cNvGrpSpPr/>
          <p:nvPr/>
        </p:nvGrpSpPr>
        <p:grpSpPr>
          <a:xfrm flipH="1">
            <a:off x="6371550" y="1914101"/>
            <a:ext cx="4667712" cy="2176948"/>
            <a:chOff x="7845714" y="1736884"/>
            <a:chExt cx="3501814" cy="1942035"/>
          </a:xfrm>
        </p:grpSpPr>
        <p:grpSp>
          <p:nvGrpSpPr>
            <p:cNvPr id="18" name="Group 35"/>
            <p:cNvGrpSpPr/>
            <p:nvPr/>
          </p:nvGrpSpPr>
          <p:grpSpPr>
            <a:xfrm>
              <a:off x="7845714" y="1736884"/>
              <a:ext cx="3501814" cy="1942035"/>
              <a:chOff x="7541909" y="1631854"/>
              <a:chExt cx="4046955" cy="1942035"/>
            </a:xfrm>
          </p:grpSpPr>
          <p:sp>
            <p:nvSpPr>
              <p:cNvPr id="20" name="Rectangle 29"/>
              <p:cNvSpPr/>
              <p:nvPr/>
            </p:nvSpPr>
            <p:spPr>
              <a:xfrm>
                <a:off x="7541909" y="1631854"/>
                <a:ext cx="4046955" cy="1942035"/>
              </a:xfrm>
              <a:prstGeom prst="rect">
                <a:avLst/>
              </a:prstGeom>
              <a:noFill/>
              <a:ln w="28575">
                <a:solidFill>
                  <a:srgbClr val="2B7A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50000"/>
                    </a:schemeClr>
                  </a:solidFill>
                  <a:latin typeface="Noto Sans S Chinese Bold" panose="020B0800000000000000" pitchFamily="34" charset="-122"/>
                  <a:ea typeface="Noto Sans S Chinese Bold" panose="020B0800000000000000" pitchFamily="34" charset="-122"/>
                  <a:sym typeface="微软雅黑" panose="020B0503020204020204" pitchFamily="34" charset="-122"/>
                </a:endParaRPr>
              </a:p>
            </p:txBody>
          </p:sp>
          <p:sp>
            <p:nvSpPr>
              <p:cNvPr id="21" name="Rectangle 33"/>
              <p:cNvSpPr/>
              <p:nvPr/>
            </p:nvSpPr>
            <p:spPr>
              <a:xfrm>
                <a:off x="7541909" y="1631854"/>
                <a:ext cx="4046955" cy="435299"/>
              </a:xfrm>
              <a:prstGeom prst="rect">
                <a:avLst/>
              </a:prstGeom>
              <a:solidFill>
                <a:srgbClr val="2B7AA1"/>
              </a:solidFill>
              <a:ln>
                <a:solidFill>
                  <a:srgbClr val="2B7A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Noto Sans S Chinese Bold" panose="020B0800000000000000" pitchFamily="34" charset="-122"/>
                    <a:ea typeface="Noto Sans S Chinese Bold" panose="020B0800000000000000" pitchFamily="34" charset="-122"/>
                    <a:sym typeface="微软雅黑" panose="020B0503020204020204" pitchFamily="34" charset="-122"/>
                  </a:rPr>
                  <a:t>加入标题描述</a:t>
                </a:r>
                <a:endParaRPr lang="en-GB" b="1" dirty="0">
                  <a:solidFill>
                    <a:schemeClr val="bg1"/>
                  </a:solidFill>
                  <a:latin typeface="Noto Sans S Chinese Bold" panose="020B0800000000000000" pitchFamily="34" charset="-122"/>
                  <a:ea typeface="Noto Sans S Chinese Bold" panose="020B0800000000000000" pitchFamily="34" charset="-122"/>
                  <a:sym typeface="微软雅黑" panose="020B0503020204020204" pitchFamily="34" charset="-122"/>
                </a:endParaRPr>
              </a:p>
            </p:txBody>
          </p:sp>
        </p:grpSp>
        <p:sp>
          <p:nvSpPr>
            <p:cNvPr id="19" name="Rectangle 34"/>
            <p:cNvSpPr/>
            <p:nvPr/>
          </p:nvSpPr>
          <p:spPr>
            <a:xfrm>
              <a:off x="8039405" y="2409023"/>
              <a:ext cx="3133230" cy="1235255"/>
            </a:xfrm>
            <a:prstGeom prst="rect">
              <a:avLst/>
            </a:prstGeom>
          </p:spPr>
          <p:txBody>
            <a:bodyPr wrap="square">
              <a:spAutoFit/>
            </a:bodyPr>
            <a:lstStyle/>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strVal val="#ppt_x"/>
                                          </p:val>
                                        </p:tav>
                                        <p:tav tm="100000">
                                          <p:val>
                                            <p:strVal val="#ppt_x"/>
                                          </p:val>
                                        </p:tav>
                                      </p:tavLst>
                                    </p:anim>
                                    <p:anim calcmode="lin" valueType="num">
                                      <p:cBhvr>
                                        <p:cTn id="19" dur="50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05" y="-1240"/>
            <a:ext cx="12192000" cy="6858000"/>
          </a:xfrm>
          <a:prstGeom prst="rect">
            <a:avLst/>
          </a:prstGeom>
          <a:solidFill>
            <a:srgbClr val="1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30937" b="24999"/>
          <a:stretch>
            <a:fillRect/>
          </a:stretch>
        </p:blipFill>
        <p:spPr>
          <a:xfrm>
            <a:off x="0" y="1638300"/>
            <a:ext cx="12192000" cy="3581400"/>
          </a:xfrm>
          <a:prstGeom prst="rect">
            <a:avLst/>
          </a:prstGeom>
        </p:spPr>
      </p:pic>
      <p:sp>
        <p:nvSpPr>
          <p:cNvPr id="6" name="矩形 5"/>
          <p:cNvSpPr/>
          <p:nvPr/>
        </p:nvSpPr>
        <p:spPr>
          <a:xfrm>
            <a:off x="-2205" y="2362200"/>
            <a:ext cx="12187592" cy="2108200"/>
          </a:xfrm>
          <a:prstGeom prst="rect">
            <a:avLst/>
          </a:prstGeom>
          <a:solidFill>
            <a:srgbClr val="2B7A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403238" y="2938420"/>
            <a:ext cx="2967479" cy="923201"/>
          </a:xfrm>
          <a:prstGeom prst="rect">
            <a:avLst/>
          </a:prstGeom>
        </p:spPr>
        <p:txBody>
          <a:bodyPr wrap="none">
            <a:spAutoFit/>
          </a:bodyPr>
          <a:lstStyle/>
          <a:p>
            <a:pPr defTabSz="914400">
              <a:defRPr/>
            </a:pPr>
            <a:r>
              <a:rPr lang="en-US" altLang="zh-CN" sz="5400" b="1" i="1" kern="0" dirty="0">
                <a:solidFill>
                  <a:schemeClr val="bg1"/>
                </a:solidFill>
                <a:latin typeface="Noto Sans S Chinese Bold" panose="020B0800000000000000" pitchFamily="34" charset="-122"/>
                <a:ea typeface="Noto Sans S Chinese Bold" panose="020B0800000000000000" pitchFamily="34" charset="-122"/>
              </a:rPr>
              <a:t>PART 01</a:t>
            </a:r>
            <a:endParaRPr lang="zh-CN" altLang="en-US" sz="7200" b="1" i="1" kern="0" dirty="0">
              <a:solidFill>
                <a:schemeClr val="bg1"/>
              </a:solidFill>
              <a:latin typeface="Noto Sans S Chinese Bold" panose="020B0800000000000000" pitchFamily="34" charset="-122"/>
              <a:ea typeface="Noto Sans S Chinese Bold" panose="020B0800000000000000" pitchFamily="34" charset="-122"/>
            </a:endParaRPr>
          </a:p>
        </p:txBody>
      </p:sp>
      <p:sp>
        <p:nvSpPr>
          <p:cNvPr id="13" name="文本框 12"/>
          <p:cNvSpPr txBox="1"/>
          <p:nvPr/>
        </p:nvSpPr>
        <p:spPr>
          <a:xfrm>
            <a:off x="5776238" y="3000836"/>
            <a:ext cx="5007629" cy="768350"/>
          </a:xfrm>
          <a:prstGeom prst="rect">
            <a:avLst/>
          </a:prstGeom>
          <a:noFill/>
        </p:spPr>
        <p:txBody>
          <a:bodyPr wrap="square" rtlCol="0">
            <a:spAutoFit/>
          </a:bodyPr>
          <a:lstStyle/>
          <a:p>
            <a:pPr algn="l" fontAlgn="auto">
              <a:lnSpc>
                <a:spcPct val="100000"/>
              </a:lnSpc>
            </a:pPr>
            <a:r>
              <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rPr>
              <a:t>论文简介</a:t>
            </a:r>
            <a:endParaRPr lang="zh-CN" altLang="en-US" sz="4400" b="1" spc="600" dirty="0">
              <a:solidFill>
                <a:schemeClr val="bg1"/>
              </a:solidFill>
              <a:latin typeface="Noto Sans S Chinese Bold" panose="020B0800000000000000" pitchFamily="34" charset="-122"/>
              <a:ea typeface="Noto Sans S Chinese Bold" panose="020B08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2000"/>
                            </p:stCondLst>
                            <p:childTnLst>
                              <p:par>
                                <p:cTn id="23" presetID="29"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ppt_x-.2"/>
                                          </p:val>
                                        </p:tav>
                                        <p:tav tm="100000">
                                          <p:val>
                                            <p:strVal val="#ppt_x"/>
                                          </p:val>
                                        </p:tav>
                                      </p:tavLst>
                                    </p:anim>
                                    <p:anim calcmode="lin" valueType="num">
                                      <p:cBhvr>
                                        <p:cTn id="2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cxnSp>
        <p:nvCxnSpPr>
          <p:cNvPr id="10" name="Straight Connector 49"/>
          <p:cNvCxnSpPr/>
          <p:nvPr/>
        </p:nvCxnSpPr>
        <p:spPr>
          <a:xfrm>
            <a:off x="3409702" y="3727774"/>
            <a:ext cx="895143" cy="0"/>
          </a:xfrm>
          <a:prstGeom prst="line">
            <a:avLst/>
          </a:prstGeom>
          <a:ln>
            <a:solidFill>
              <a:srgbClr val="705E52"/>
            </a:solidFill>
          </a:ln>
        </p:spPr>
        <p:style>
          <a:lnRef idx="1">
            <a:schemeClr val="accent1"/>
          </a:lnRef>
          <a:fillRef idx="0">
            <a:schemeClr val="accent1"/>
          </a:fillRef>
          <a:effectRef idx="0">
            <a:schemeClr val="accent1"/>
          </a:effectRef>
          <a:fontRef idx="minor">
            <a:schemeClr val="tx1"/>
          </a:fontRef>
        </p:style>
      </p:cxnSp>
      <p:cxnSp>
        <p:nvCxnSpPr>
          <p:cNvPr id="11" name="Straight Connector 52"/>
          <p:cNvCxnSpPr/>
          <p:nvPr/>
        </p:nvCxnSpPr>
        <p:spPr>
          <a:xfrm>
            <a:off x="3409702" y="5172065"/>
            <a:ext cx="1206221" cy="0"/>
          </a:xfrm>
          <a:prstGeom prst="line">
            <a:avLst/>
          </a:prstGeom>
          <a:ln>
            <a:solidFill>
              <a:srgbClr val="705E52"/>
            </a:solidFill>
          </a:ln>
        </p:spPr>
        <p:style>
          <a:lnRef idx="1">
            <a:schemeClr val="accent1"/>
          </a:lnRef>
          <a:fillRef idx="0">
            <a:schemeClr val="accent1"/>
          </a:fillRef>
          <a:effectRef idx="0">
            <a:schemeClr val="accent1"/>
          </a:effectRef>
          <a:fontRef idx="minor">
            <a:schemeClr val="tx1"/>
          </a:fontRef>
        </p:style>
      </p:cxnSp>
      <p:cxnSp>
        <p:nvCxnSpPr>
          <p:cNvPr id="12" name="Straight Connector 38"/>
          <p:cNvCxnSpPr/>
          <p:nvPr/>
        </p:nvCxnSpPr>
        <p:spPr>
          <a:xfrm>
            <a:off x="6625233" y="2431086"/>
            <a:ext cx="2141042" cy="0"/>
          </a:xfrm>
          <a:prstGeom prst="line">
            <a:avLst/>
          </a:prstGeom>
          <a:ln>
            <a:solidFill>
              <a:srgbClr val="705E52"/>
            </a:solidFill>
          </a:ln>
        </p:spPr>
        <p:style>
          <a:lnRef idx="1">
            <a:schemeClr val="accent1"/>
          </a:lnRef>
          <a:fillRef idx="0">
            <a:schemeClr val="accent1"/>
          </a:fillRef>
          <a:effectRef idx="0">
            <a:schemeClr val="accent1"/>
          </a:effectRef>
          <a:fontRef idx="minor">
            <a:schemeClr val="tx1"/>
          </a:fontRef>
        </p:style>
      </p:cxnSp>
      <p:cxnSp>
        <p:nvCxnSpPr>
          <p:cNvPr id="13" name="Straight Connector 41"/>
          <p:cNvCxnSpPr/>
          <p:nvPr/>
        </p:nvCxnSpPr>
        <p:spPr>
          <a:xfrm>
            <a:off x="7871131" y="3727774"/>
            <a:ext cx="895143" cy="0"/>
          </a:xfrm>
          <a:prstGeom prst="line">
            <a:avLst/>
          </a:prstGeom>
          <a:ln>
            <a:solidFill>
              <a:srgbClr val="705E52"/>
            </a:solidFill>
          </a:ln>
        </p:spPr>
        <p:style>
          <a:lnRef idx="1">
            <a:schemeClr val="accent1"/>
          </a:lnRef>
          <a:fillRef idx="0">
            <a:schemeClr val="accent1"/>
          </a:fillRef>
          <a:effectRef idx="0">
            <a:schemeClr val="accent1"/>
          </a:effectRef>
          <a:fontRef idx="minor">
            <a:schemeClr val="tx1"/>
          </a:fontRef>
        </p:style>
      </p:cxnSp>
      <p:cxnSp>
        <p:nvCxnSpPr>
          <p:cNvPr id="14" name="Straight Connector 51"/>
          <p:cNvCxnSpPr/>
          <p:nvPr/>
        </p:nvCxnSpPr>
        <p:spPr>
          <a:xfrm>
            <a:off x="7512440" y="5172065"/>
            <a:ext cx="1253835" cy="0"/>
          </a:xfrm>
          <a:prstGeom prst="line">
            <a:avLst/>
          </a:prstGeom>
          <a:ln>
            <a:solidFill>
              <a:srgbClr val="705E52"/>
            </a:solidFill>
          </a:ln>
        </p:spPr>
        <p:style>
          <a:lnRef idx="1">
            <a:schemeClr val="accent1"/>
          </a:lnRef>
          <a:fillRef idx="0">
            <a:schemeClr val="accent1"/>
          </a:fillRef>
          <a:effectRef idx="0">
            <a:schemeClr val="accent1"/>
          </a:effectRef>
          <a:fontRef idx="minor">
            <a:schemeClr val="tx1"/>
          </a:fontRef>
        </p:style>
      </p:cxnSp>
      <p:sp>
        <p:nvSpPr>
          <p:cNvPr id="15" name="Oval 3"/>
          <p:cNvSpPr/>
          <p:nvPr/>
        </p:nvSpPr>
        <p:spPr>
          <a:xfrm>
            <a:off x="6363355" y="2918336"/>
            <a:ext cx="1595069" cy="1618875"/>
          </a:xfrm>
          <a:prstGeom prst="ellipse">
            <a:avLst/>
          </a:prstGeom>
          <a:solidFill>
            <a:srgbClr val="2B7AA1"/>
          </a:solidFill>
          <a:ln w="76200" cap="flat" cmpd="sng">
            <a:solidFill>
              <a:schemeClr val="bg1"/>
            </a:solidFill>
            <a:prstDash val="solid"/>
            <a:headEnd type="none" w="med" len="med"/>
            <a:tailEnd type="none" w="med" len="med"/>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6" name="Oval 4"/>
          <p:cNvSpPr/>
          <p:nvPr/>
        </p:nvSpPr>
        <p:spPr>
          <a:xfrm>
            <a:off x="5211097" y="2218410"/>
            <a:ext cx="1595069" cy="1618875"/>
          </a:xfrm>
          <a:prstGeom prst="ellipse">
            <a:avLst/>
          </a:prstGeom>
          <a:solidFill>
            <a:srgbClr val="2B7AA1"/>
          </a:solidFill>
          <a:ln w="76200" cap="flat" cmpd="sng">
            <a:solidFill>
              <a:schemeClr val="bg1"/>
            </a:solidFill>
            <a:prstDash val="solid"/>
            <a:headEnd type="none" w="med" len="med"/>
            <a:tailEnd type="none" w="med" len="med"/>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7" name="Oval 5"/>
          <p:cNvSpPr/>
          <p:nvPr/>
        </p:nvSpPr>
        <p:spPr>
          <a:xfrm>
            <a:off x="4193746" y="2918336"/>
            <a:ext cx="1595068" cy="1618875"/>
          </a:xfrm>
          <a:prstGeom prst="ellipse">
            <a:avLst/>
          </a:prstGeom>
          <a:solidFill>
            <a:srgbClr val="2B7AA1"/>
          </a:solidFill>
          <a:ln w="76200" cap="flat" cmpd="sng">
            <a:solidFill>
              <a:schemeClr val="bg1"/>
            </a:solidFill>
            <a:prstDash val="solid"/>
            <a:headEnd type="none" w="med" len="med"/>
            <a:tailEnd type="none" w="med" len="med"/>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8" name="Oval 6"/>
          <p:cNvSpPr/>
          <p:nvPr/>
        </p:nvSpPr>
        <p:spPr>
          <a:xfrm>
            <a:off x="6009425" y="4248353"/>
            <a:ext cx="1595068" cy="1618875"/>
          </a:xfrm>
          <a:prstGeom prst="ellipse">
            <a:avLst/>
          </a:prstGeom>
          <a:solidFill>
            <a:srgbClr val="2B7AA1"/>
          </a:solidFill>
          <a:ln w="76200" cap="flat" cmpd="sng">
            <a:solidFill>
              <a:schemeClr val="bg1"/>
            </a:solidFill>
            <a:prstDash val="solid"/>
            <a:headEnd type="none" w="med" len="med"/>
            <a:tailEnd type="none" w="med" len="med"/>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9" name="Oval 7"/>
          <p:cNvSpPr/>
          <p:nvPr/>
        </p:nvSpPr>
        <p:spPr>
          <a:xfrm>
            <a:off x="4554024" y="4248353"/>
            <a:ext cx="1595069" cy="1618875"/>
          </a:xfrm>
          <a:prstGeom prst="ellipse">
            <a:avLst/>
          </a:prstGeom>
          <a:solidFill>
            <a:srgbClr val="2B7AA1"/>
          </a:solidFill>
          <a:ln w="76200" cap="flat" cmpd="sng">
            <a:solidFill>
              <a:schemeClr val="bg1"/>
            </a:solidFill>
            <a:prstDash val="solid"/>
            <a:headEnd type="none" w="med" len="med"/>
            <a:tailEnd type="none" w="med" len="med"/>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nvGrpSpPr>
          <p:cNvPr id="20" name="Group 16"/>
          <p:cNvGrpSpPr/>
          <p:nvPr/>
        </p:nvGrpSpPr>
        <p:grpSpPr>
          <a:xfrm>
            <a:off x="5754703" y="2698022"/>
            <a:ext cx="591199" cy="413204"/>
            <a:chOff x="7999238" y="1399322"/>
            <a:chExt cx="464215" cy="324452"/>
          </a:xfrm>
          <a:solidFill>
            <a:schemeClr val="bg1"/>
          </a:solidFill>
        </p:grpSpPr>
        <p:sp>
          <p:nvSpPr>
            <p:cNvPr id="21" name="Freeform 57"/>
            <p:cNvSpPr>
              <a:spLocks noEditPoints="1"/>
            </p:cNvSpPr>
            <p:nvPr/>
          </p:nvSpPr>
          <p:spPr bwMode="auto">
            <a:xfrm>
              <a:off x="7999238" y="1399322"/>
              <a:ext cx="331940" cy="324452"/>
            </a:xfrm>
            <a:custGeom>
              <a:avLst/>
              <a:gdLst>
                <a:gd name="T0" fmla="*/ 86 w 100"/>
                <a:gd name="T1" fmla="*/ 60 h 97"/>
                <a:gd name="T2" fmla="*/ 100 w 100"/>
                <a:gd name="T3" fmla="*/ 54 h 97"/>
                <a:gd name="T4" fmla="*/ 100 w 100"/>
                <a:gd name="T5" fmla="*/ 43 h 97"/>
                <a:gd name="T6" fmla="*/ 86 w 100"/>
                <a:gd name="T7" fmla="*/ 38 h 97"/>
                <a:gd name="T8" fmla="*/ 83 w 100"/>
                <a:gd name="T9" fmla="*/ 32 h 97"/>
                <a:gd name="T10" fmla="*/ 89 w 100"/>
                <a:gd name="T11" fmla="*/ 18 h 97"/>
                <a:gd name="T12" fmla="*/ 81 w 100"/>
                <a:gd name="T13" fmla="*/ 11 h 97"/>
                <a:gd name="T14" fmla="*/ 67 w 100"/>
                <a:gd name="T15" fmla="*/ 16 h 97"/>
                <a:gd name="T16" fmla="*/ 61 w 100"/>
                <a:gd name="T17" fmla="*/ 14 h 97"/>
                <a:gd name="T18" fmla="*/ 55 w 100"/>
                <a:gd name="T19" fmla="*/ 0 h 97"/>
                <a:gd name="T20" fmla="*/ 44 w 100"/>
                <a:gd name="T21" fmla="*/ 0 h 97"/>
                <a:gd name="T22" fmla="*/ 39 w 100"/>
                <a:gd name="T23" fmla="*/ 14 h 97"/>
                <a:gd name="T24" fmla="*/ 33 w 100"/>
                <a:gd name="T25" fmla="*/ 16 h 97"/>
                <a:gd name="T26" fmla="*/ 19 w 100"/>
                <a:gd name="T27" fmla="*/ 11 h 97"/>
                <a:gd name="T28" fmla="*/ 11 w 100"/>
                <a:gd name="T29" fmla="*/ 19 h 97"/>
                <a:gd name="T30" fmla="*/ 17 w 100"/>
                <a:gd name="T31" fmla="*/ 32 h 97"/>
                <a:gd name="T32" fmla="*/ 14 w 100"/>
                <a:gd name="T33" fmla="*/ 38 h 97"/>
                <a:gd name="T34" fmla="*/ 0 w 100"/>
                <a:gd name="T35" fmla="*/ 44 h 97"/>
                <a:gd name="T36" fmla="*/ 0 w 100"/>
                <a:gd name="T37" fmla="*/ 54 h 97"/>
                <a:gd name="T38" fmla="*/ 14 w 100"/>
                <a:gd name="T39" fmla="*/ 60 h 97"/>
                <a:gd name="T40" fmla="*/ 17 w 100"/>
                <a:gd name="T41" fmla="*/ 66 h 97"/>
                <a:gd name="T42" fmla="*/ 11 w 100"/>
                <a:gd name="T43" fmla="*/ 80 h 97"/>
                <a:gd name="T44" fmla="*/ 19 w 100"/>
                <a:gd name="T45" fmla="*/ 87 h 97"/>
                <a:gd name="T46" fmla="*/ 33 w 100"/>
                <a:gd name="T47" fmla="*/ 82 h 97"/>
                <a:gd name="T48" fmla="*/ 39 w 100"/>
                <a:gd name="T49" fmla="*/ 84 h 97"/>
                <a:gd name="T50" fmla="*/ 45 w 100"/>
                <a:gd name="T51" fmla="*/ 97 h 97"/>
                <a:gd name="T52" fmla="*/ 56 w 100"/>
                <a:gd name="T53" fmla="*/ 97 h 97"/>
                <a:gd name="T54" fmla="*/ 61 w 100"/>
                <a:gd name="T55" fmla="*/ 84 h 97"/>
                <a:gd name="T56" fmla="*/ 67 w 100"/>
                <a:gd name="T57" fmla="*/ 82 h 97"/>
                <a:gd name="T58" fmla="*/ 81 w 100"/>
                <a:gd name="T59" fmla="*/ 87 h 97"/>
                <a:gd name="T60" fmla="*/ 89 w 100"/>
                <a:gd name="T61" fmla="*/ 79 h 97"/>
                <a:gd name="T62" fmla="*/ 83 w 100"/>
                <a:gd name="T63" fmla="*/ 66 h 97"/>
                <a:gd name="T64" fmla="*/ 86 w 100"/>
                <a:gd name="T65" fmla="*/ 60 h 97"/>
                <a:gd name="T66" fmla="*/ 50 w 100"/>
                <a:gd name="T67" fmla="*/ 64 h 97"/>
                <a:gd name="T68" fmla="*/ 34 w 100"/>
                <a:gd name="T69" fmla="*/ 49 h 97"/>
                <a:gd name="T70" fmla="*/ 50 w 100"/>
                <a:gd name="T71" fmla="*/ 33 h 97"/>
                <a:gd name="T72" fmla="*/ 66 w 100"/>
                <a:gd name="T73" fmla="*/ 49 h 97"/>
                <a:gd name="T74" fmla="*/ 50 w 100"/>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2" name="Freeform 58"/>
            <p:cNvSpPr>
              <a:spLocks noEditPoints="1"/>
            </p:cNvSpPr>
            <p:nvPr/>
          </p:nvSpPr>
          <p:spPr bwMode="auto">
            <a:xfrm>
              <a:off x="8308715" y="1564044"/>
              <a:ext cx="154738" cy="154738"/>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3 w 47"/>
                <a:gd name="T17" fmla="*/ 6 h 47"/>
                <a:gd name="T18" fmla="*/ 20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1 w 47"/>
                <a:gd name="T31" fmla="*/ 21 h 47"/>
                <a:gd name="T32" fmla="*/ 6 w 47"/>
                <a:gd name="T33" fmla="*/ 25 h 47"/>
                <a:gd name="T34" fmla="*/ 7 w 47"/>
                <a:gd name="T35" fmla="*/ 28 h 47"/>
                <a:gd name="T36" fmla="*/ 3 w 47"/>
                <a:gd name="T37" fmla="*/ 34 h 47"/>
                <a:gd name="T38" fmla="*/ 5 w 47"/>
                <a:gd name="T39" fmla="*/ 38 h 47"/>
                <a:gd name="T40" fmla="*/ 12 w 47"/>
                <a:gd name="T41" fmla="*/ 37 h 47"/>
                <a:gd name="T42" fmla="*/ 14 w 47"/>
                <a:gd name="T43" fmla="*/ 39 h 47"/>
                <a:gd name="T44" fmla="*/ 16 w 47"/>
                <a:gd name="T45" fmla="*/ 46 h 47"/>
                <a:gd name="T46" fmla="*/ 21 w 47"/>
                <a:gd name="T47" fmla="*/ 47 h 47"/>
                <a:gd name="T48" fmla="*/ 25 w 47"/>
                <a:gd name="T49" fmla="*/ 41 h 47"/>
                <a:gd name="T50" fmla="*/ 28 w 47"/>
                <a:gd name="T51" fmla="*/ 41 h 47"/>
                <a:gd name="T52" fmla="*/ 33 w 47"/>
                <a:gd name="T53" fmla="*/ 45 h 47"/>
                <a:gd name="T54" fmla="*/ 38 w 47"/>
                <a:gd name="T55" fmla="*/ 42 h 47"/>
                <a:gd name="T56" fmla="*/ 37 w 47"/>
                <a:gd name="T57" fmla="*/ 35 h 47"/>
                <a:gd name="T58" fmla="*/ 39 w 47"/>
                <a:gd name="T59" fmla="*/ 33 h 47"/>
                <a:gd name="T60" fmla="*/ 46 w 47"/>
                <a:gd name="T61" fmla="*/ 31 h 47"/>
                <a:gd name="T62" fmla="*/ 47 w 47"/>
                <a:gd name="T63" fmla="*/ 26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23" name="Group 19"/>
          <p:cNvGrpSpPr/>
          <p:nvPr/>
        </p:nvGrpSpPr>
        <p:grpSpPr>
          <a:xfrm>
            <a:off x="4982381" y="4860812"/>
            <a:ext cx="553031" cy="629313"/>
            <a:chOff x="2927811" y="2108124"/>
            <a:chExt cx="361887" cy="411804"/>
          </a:xfrm>
          <a:solidFill>
            <a:schemeClr val="bg1"/>
          </a:solidFill>
        </p:grpSpPr>
        <p:sp>
          <p:nvSpPr>
            <p:cNvPr id="24"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5"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6" name="Freeform 70"/>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7" name="Freeform 71"/>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28" name="Group 24"/>
          <p:cNvGrpSpPr/>
          <p:nvPr/>
        </p:nvGrpSpPr>
        <p:grpSpPr>
          <a:xfrm>
            <a:off x="6693468" y="4873954"/>
            <a:ext cx="315818" cy="575243"/>
            <a:chOff x="3536781" y="2689641"/>
            <a:chExt cx="279527" cy="509141"/>
          </a:xfrm>
          <a:solidFill>
            <a:schemeClr val="bg1"/>
          </a:solidFill>
        </p:grpSpPr>
        <p:sp>
          <p:nvSpPr>
            <p:cNvPr id="29" name="Freeform 121"/>
            <p:cNvSpPr>
              <a:spLocks noEditPoints="1"/>
            </p:cNvSpPr>
            <p:nvPr/>
          </p:nvSpPr>
          <p:spPr bwMode="auto">
            <a:xfrm>
              <a:off x="3536781" y="2689641"/>
              <a:ext cx="279527" cy="381855"/>
            </a:xfrm>
            <a:custGeom>
              <a:avLst/>
              <a:gdLst>
                <a:gd name="T0" fmla="*/ 42 w 84"/>
                <a:gd name="T1" fmla="*/ 5 h 115"/>
                <a:gd name="T2" fmla="*/ 79 w 84"/>
                <a:gd name="T3" fmla="*/ 42 h 115"/>
                <a:gd name="T4" fmla="*/ 56 w 84"/>
                <a:gd name="T5" fmla="*/ 111 h 115"/>
                <a:gd name="T6" fmla="*/ 31 w 84"/>
                <a:gd name="T7" fmla="*/ 111 h 115"/>
                <a:gd name="T8" fmla="*/ 4 w 84"/>
                <a:gd name="T9" fmla="*/ 42 h 115"/>
                <a:gd name="T10" fmla="*/ 42 w 84"/>
                <a:gd name="T11" fmla="*/ 5 h 115"/>
                <a:gd name="T12" fmla="*/ 42 w 84"/>
                <a:gd name="T13" fmla="*/ 0 h 115"/>
                <a:gd name="T14" fmla="*/ 0 w 84"/>
                <a:gd name="T15" fmla="*/ 42 h 115"/>
                <a:gd name="T16" fmla="*/ 29 w 84"/>
                <a:gd name="T17" fmla="*/ 115 h 115"/>
                <a:gd name="T18" fmla="*/ 58 w 84"/>
                <a:gd name="T19" fmla="*/ 115 h 115"/>
                <a:gd name="T20" fmla="*/ 84 w 84"/>
                <a:gd name="T21" fmla="*/ 42 h 115"/>
                <a:gd name="T22" fmla="*/ 42 w 84"/>
                <a:gd name="T2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5">
                  <a:moveTo>
                    <a:pt x="42" y="5"/>
                  </a:moveTo>
                  <a:cubicBezTo>
                    <a:pt x="63" y="5"/>
                    <a:pt x="79" y="22"/>
                    <a:pt x="79" y="42"/>
                  </a:cubicBezTo>
                  <a:cubicBezTo>
                    <a:pt x="79" y="60"/>
                    <a:pt x="60" y="101"/>
                    <a:pt x="56" y="111"/>
                  </a:cubicBezTo>
                  <a:cubicBezTo>
                    <a:pt x="31" y="111"/>
                    <a:pt x="31" y="111"/>
                    <a:pt x="31" y="111"/>
                  </a:cubicBezTo>
                  <a:cubicBezTo>
                    <a:pt x="23" y="95"/>
                    <a:pt x="4" y="58"/>
                    <a:pt x="4" y="42"/>
                  </a:cubicBezTo>
                  <a:cubicBezTo>
                    <a:pt x="4" y="22"/>
                    <a:pt x="21" y="5"/>
                    <a:pt x="42" y="5"/>
                  </a:cubicBezTo>
                  <a:moveTo>
                    <a:pt x="42" y="0"/>
                  </a:moveTo>
                  <a:cubicBezTo>
                    <a:pt x="19" y="0"/>
                    <a:pt x="0" y="19"/>
                    <a:pt x="0" y="42"/>
                  </a:cubicBezTo>
                  <a:cubicBezTo>
                    <a:pt x="0" y="63"/>
                    <a:pt x="29" y="115"/>
                    <a:pt x="29" y="115"/>
                  </a:cubicBezTo>
                  <a:cubicBezTo>
                    <a:pt x="58" y="115"/>
                    <a:pt x="58" y="115"/>
                    <a:pt x="58" y="115"/>
                  </a:cubicBezTo>
                  <a:cubicBezTo>
                    <a:pt x="58" y="115"/>
                    <a:pt x="84" y="63"/>
                    <a:pt x="84" y="42"/>
                  </a:cubicBezTo>
                  <a:cubicBezTo>
                    <a:pt x="84" y="19"/>
                    <a:pt x="65"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0" name="Freeform 122"/>
            <p:cNvSpPr/>
            <p:nvPr/>
          </p:nvSpPr>
          <p:spPr bwMode="auto">
            <a:xfrm>
              <a:off x="3631621" y="3166335"/>
              <a:ext cx="97336" cy="9983"/>
            </a:xfrm>
            <a:custGeom>
              <a:avLst/>
              <a:gdLst>
                <a:gd name="T0" fmla="*/ 1 w 29"/>
                <a:gd name="T1" fmla="*/ 3 h 3"/>
                <a:gd name="T2" fmla="*/ 27 w 29"/>
                <a:gd name="T3" fmla="*/ 3 h 3"/>
                <a:gd name="T4" fmla="*/ 29 w 29"/>
                <a:gd name="T5" fmla="*/ 0 h 3"/>
                <a:gd name="T6" fmla="*/ 0 w 29"/>
                <a:gd name="T7" fmla="*/ 0 h 3"/>
                <a:gd name="T8" fmla="*/ 1 w 29"/>
                <a:gd name="T9" fmla="*/ 3 h 3"/>
              </a:gdLst>
              <a:ahLst/>
              <a:cxnLst>
                <a:cxn ang="0">
                  <a:pos x="T0" y="T1"/>
                </a:cxn>
                <a:cxn ang="0">
                  <a:pos x="T2" y="T3"/>
                </a:cxn>
                <a:cxn ang="0">
                  <a:pos x="T4" y="T5"/>
                </a:cxn>
                <a:cxn ang="0">
                  <a:pos x="T6" y="T7"/>
                </a:cxn>
                <a:cxn ang="0">
                  <a:pos x="T8" y="T9"/>
                </a:cxn>
              </a:cxnLst>
              <a:rect l="0" t="0" r="r" b="b"/>
              <a:pathLst>
                <a:path w="29" h="3">
                  <a:moveTo>
                    <a:pt x="1" y="3"/>
                  </a:moveTo>
                  <a:cubicBezTo>
                    <a:pt x="27" y="3"/>
                    <a:pt x="27" y="3"/>
                    <a:pt x="27" y="3"/>
                  </a:cubicBezTo>
                  <a:cubicBezTo>
                    <a:pt x="28" y="2"/>
                    <a:pt x="28" y="1"/>
                    <a:pt x="29" y="0"/>
                  </a:cubicBezTo>
                  <a:cubicBezTo>
                    <a:pt x="0" y="0"/>
                    <a:pt x="0" y="0"/>
                    <a:pt x="0" y="0"/>
                  </a:cubicBezTo>
                  <a:cubicBezTo>
                    <a:pt x="0" y="1"/>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1" name="Freeform 123"/>
            <p:cNvSpPr/>
            <p:nvPr/>
          </p:nvSpPr>
          <p:spPr bwMode="auto">
            <a:xfrm>
              <a:off x="3646596" y="3186302"/>
              <a:ext cx="69882" cy="12480"/>
            </a:xfrm>
            <a:custGeom>
              <a:avLst/>
              <a:gdLst>
                <a:gd name="T0" fmla="*/ 10 w 21"/>
                <a:gd name="T1" fmla="*/ 4 h 4"/>
                <a:gd name="T2" fmla="*/ 21 w 21"/>
                <a:gd name="T3" fmla="*/ 0 h 4"/>
                <a:gd name="T4" fmla="*/ 0 w 21"/>
                <a:gd name="T5" fmla="*/ 0 h 4"/>
                <a:gd name="T6" fmla="*/ 10 w 21"/>
                <a:gd name="T7" fmla="*/ 4 h 4"/>
              </a:gdLst>
              <a:ahLst/>
              <a:cxnLst>
                <a:cxn ang="0">
                  <a:pos x="T0" y="T1"/>
                </a:cxn>
                <a:cxn ang="0">
                  <a:pos x="T2" y="T3"/>
                </a:cxn>
                <a:cxn ang="0">
                  <a:pos x="T4" y="T5"/>
                </a:cxn>
                <a:cxn ang="0">
                  <a:pos x="T6" y="T7"/>
                </a:cxn>
              </a:cxnLst>
              <a:rect l="0" t="0" r="r" b="b"/>
              <a:pathLst>
                <a:path w="21" h="4">
                  <a:moveTo>
                    <a:pt x="10" y="4"/>
                  </a:moveTo>
                  <a:cubicBezTo>
                    <a:pt x="14" y="4"/>
                    <a:pt x="18" y="2"/>
                    <a:pt x="21" y="0"/>
                  </a:cubicBezTo>
                  <a:cubicBezTo>
                    <a:pt x="0" y="0"/>
                    <a:pt x="0" y="0"/>
                    <a:pt x="0" y="0"/>
                  </a:cubicBezTo>
                  <a:cubicBezTo>
                    <a:pt x="2" y="2"/>
                    <a:pt x="6"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2" name="Freeform 124"/>
            <p:cNvSpPr/>
            <p:nvPr/>
          </p:nvSpPr>
          <p:spPr bwMode="auto">
            <a:xfrm>
              <a:off x="3629124" y="3086470"/>
              <a:ext cx="102328" cy="69882"/>
            </a:xfrm>
            <a:custGeom>
              <a:avLst/>
              <a:gdLst>
                <a:gd name="T0" fmla="*/ 31 w 31"/>
                <a:gd name="T1" fmla="*/ 0 h 21"/>
                <a:gd name="T2" fmla="*/ 0 w 31"/>
                <a:gd name="T3" fmla="*/ 0 h 21"/>
                <a:gd name="T4" fmla="*/ 0 w 31"/>
                <a:gd name="T5" fmla="*/ 19 h 21"/>
                <a:gd name="T6" fmla="*/ 0 w 31"/>
                <a:gd name="T7" fmla="*/ 21 h 21"/>
                <a:gd name="T8" fmla="*/ 30 w 31"/>
                <a:gd name="T9" fmla="*/ 21 h 21"/>
                <a:gd name="T10" fmla="*/ 31 w 31"/>
                <a:gd name="T11" fmla="*/ 1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0" y="0"/>
                    <a:pt x="0" y="0"/>
                    <a:pt x="0" y="0"/>
                  </a:cubicBezTo>
                  <a:cubicBezTo>
                    <a:pt x="0" y="19"/>
                    <a:pt x="0" y="19"/>
                    <a:pt x="0" y="19"/>
                  </a:cubicBezTo>
                  <a:cubicBezTo>
                    <a:pt x="0" y="20"/>
                    <a:pt x="0" y="20"/>
                    <a:pt x="0" y="21"/>
                  </a:cubicBezTo>
                  <a:cubicBezTo>
                    <a:pt x="30" y="21"/>
                    <a:pt x="30" y="21"/>
                    <a:pt x="30" y="21"/>
                  </a:cubicBezTo>
                  <a:cubicBezTo>
                    <a:pt x="30" y="20"/>
                    <a:pt x="31" y="20"/>
                    <a:pt x="31" y="19"/>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3" name="Freeform 125"/>
            <p:cNvSpPr>
              <a:spLocks noEditPoints="1"/>
            </p:cNvSpPr>
            <p:nvPr/>
          </p:nvSpPr>
          <p:spPr bwMode="auto">
            <a:xfrm>
              <a:off x="3626629" y="2864345"/>
              <a:ext cx="104823" cy="207151"/>
            </a:xfrm>
            <a:custGeom>
              <a:avLst/>
              <a:gdLst>
                <a:gd name="T0" fmla="*/ 42 w 42"/>
                <a:gd name="T1" fmla="*/ 2 h 83"/>
                <a:gd name="T2" fmla="*/ 42 w 42"/>
                <a:gd name="T3" fmla="*/ 2 h 83"/>
                <a:gd name="T4" fmla="*/ 42 w 42"/>
                <a:gd name="T5" fmla="*/ 2 h 83"/>
                <a:gd name="T6" fmla="*/ 37 w 42"/>
                <a:gd name="T7" fmla="*/ 0 h 83"/>
                <a:gd name="T8" fmla="*/ 20 w 42"/>
                <a:gd name="T9" fmla="*/ 6 h 83"/>
                <a:gd name="T10" fmla="*/ 5 w 42"/>
                <a:gd name="T11" fmla="*/ 0 h 83"/>
                <a:gd name="T12" fmla="*/ 0 w 42"/>
                <a:gd name="T13" fmla="*/ 1 h 83"/>
                <a:gd name="T14" fmla="*/ 0 w 42"/>
                <a:gd name="T15" fmla="*/ 2 h 83"/>
                <a:gd name="T16" fmla="*/ 0 w 42"/>
                <a:gd name="T17" fmla="*/ 2 h 83"/>
                <a:gd name="T18" fmla="*/ 18 w 42"/>
                <a:gd name="T19" fmla="*/ 83 h 83"/>
                <a:gd name="T20" fmla="*/ 24 w 42"/>
                <a:gd name="T21" fmla="*/ 83 h 83"/>
                <a:gd name="T22" fmla="*/ 42 w 42"/>
                <a:gd name="T23" fmla="*/ 2 h 83"/>
                <a:gd name="T24" fmla="*/ 42 w 42"/>
                <a:gd name="T25" fmla="*/ 2 h 83"/>
                <a:gd name="T26" fmla="*/ 42 w 42"/>
                <a:gd name="T27" fmla="*/ 2 h 83"/>
                <a:gd name="T28" fmla="*/ 21 w 42"/>
                <a:gd name="T29" fmla="*/ 73 h 83"/>
                <a:gd name="T30" fmla="*/ 5 w 42"/>
                <a:gd name="T31" fmla="*/ 4 h 83"/>
                <a:gd name="T32" fmla="*/ 20 w 42"/>
                <a:gd name="T33" fmla="*/ 9 h 83"/>
                <a:gd name="T34" fmla="*/ 37 w 42"/>
                <a:gd name="T35" fmla="*/ 4 h 83"/>
                <a:gd name="T36" fmla="*/ 21 w 42"/>
                <a:gd name="T37"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83">
                  <a:moveTo>
                    <a:pt x="42" y="2"/>
                  </a:moveTo>
                  <a:lnTo>
                    <a:pt x="42" y="2"/>
                  </a:lnTo>
                  <a:lnTo>
                    <a:pt x="42" y="2"/>
                  </a:lnTo>
                  <a:lnTo>
                    <a:pt x="37" y="0"/>
                  </a:lnTo>
                  <a:lnTo>
                    <a:pt x="20" y="6"/>
                  </a:lnTo>
                  <a:lnTo>
                    <a:pt x="5" y="0"/>
                  </a:lnTo>
                  <a:lnTo>
                    <a:pt x="0" y="1"/>
                  </a:lnTo>
                  <a:lnTo>
                    <a:pt x="0" y="2"/>
                  </a:lnTo>
                  <a:lnTo>
                    <a:pt x="0" y="2"/>
                  </a:lnTo>
                  <a:lnTo>
                    <a:pt x="18" y="83"/>
                  </a:lnTo>
                  <a:lnTo>
                    <a:pt x="24" y="83"/>
                  </a:lnTo>
                  <a:lnTo>
                    <a:pt x="42" y="2"/>
                  </a:lnTo>
                  <a:lnTo>
                    <a:pt x="42" y="2"/>
                  </a:lnTo>
                  <a:lnTo>
                    <a:pt x="42" y="2"/>
                  </a:lnTo>
                  <a:close/>
                  <a:moveTo>
                    <a:pt x="21" y="73"/>
                  </a:moveTo>
                  <a:lnTo>
                    <a:pt x="5" y="4"/>
                  </a:lnTo>
                  <a:lnTo>
                    <a:pt x="20" y="9"/>
                  </a:lnTo>
                  <a:lnTo>
                    <a:pt x="37" y="4"/>
                  </a:lnTo>
                  <a:lnTo>
                    <a:pt x="21"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34" name="Group 30"/>
          <p:cNvGrpSpPr/>
          <p:nvPr/>
        </p:nvGrpSpPr>
        <p:grpSpPr>
          <a:xfrm>
            <a:off x="7009287" y="3507818"/>
            <a:ext cx="406690" cy="440211"/>
            <a:chOff x="1847137" y="4256991"/>
            <a:chExt cx="454232" cy="491670"/>
          </a:xfrm>
          <a:solidFill>
            <a:schemeClr val="bg1"/>
          </a:solidFill>
        </p:grpSpPr>
        <p:sp>
          <p:nvSpPr>
            <p:cNvPr id="35" name="Freeform 101"/>
            <p:cNvSpPr>
              <a:spLocks noEditPoints="1"/>
            </p:cNvSpPr>
            <p:nvPr/>
          </p:nvSpPr>
          <p:spPr bwMode="auto">
            <a:xfrm>
              <a:off x="1847137" y="4256991"/>
              <a:ext cx="454232" cy="491670"/>
            </a:xfrm>
            <a:custGeom>
              <a:avLst/>
              <a:gdLst>
                <a:gd name="T0" fmla="*/ 134 w 137"/>
                <a:gd name="T1" fmla="*/ 71 h 148"/>
                <a:gd name="T2" fmla="*/ 126 w 137"/>
                <a:gd name="T3" fmla="*/ 38 h 148"/>
                <a:gd name="T4" fmla="*/ 133 w 137"/>
                <a:gd name="T5" fmla="*/ 36 h 148"/>
                <a:gd name="T6" fmla="*/ 126 w 137"/>
                <a:gd name="T7" fmla="*/ 12 h 148"/>
                <a:gd name="T8" fmla="*/ 102 w 137"/>
                <a:gd name="T9" fmla="*/ 5 h 148"/>
                <a:gd name="T10" fmla="*/ 99 w 137"/>
                <a:gd name="T11" fmla="*/ 12 h 148"/>
                <a:gd name="T12" fmla="*/ 67 w 137"/>
                <a:gd name="T13" fmla="*/ 4 h 148"/>
                <a:gd name="T14" fmla="*/ 38 w 137"/>
                <a:gd name="T15" fmla="*/ 11 h 148"/>
                <a:gd name="T16" fmla="*/ 36 w 137"/>
                <a:gd name="T17" fmla="*/ 5 h 148"/>
                <a:gd name="T18" fmla="*/ 12 w 137"/>
                <a:gd name="T19" fmla="*/ 12 h 148"/>
                <a:gd name="T20" fmla="*/ 5 w 137"/>
                <a:gd name="T21" fmla="*/ 36 h 148"/>
                <a:gd name="T22" fmla="*/ 9 w 137"/>
                <a:gd name="T23" fmla="*/ 38 h 148"/>
                <a:gd name="T24" fmla="*/ 0 w 137"/>
                <a:gd name="T25" fmla="*/ 71 h 148"/>
                <a:gd name="T26" fmla="*/ 27 w 137"/>
                <a:gd name="T27" fmla="*/ 125 h 148"/>
                <a:gd name="T28" fmla="*/ 13 w 137"/>
                <a:gd name="T29" fmla="*/ 140 h 148"/>
                <a:gd name="T30" fmla="*/ 21 w 137"/>
                <a:gd name="T31" fmla="*/ 148 h 148"/>
                <a:gd name="T32" fmla="*/ 37 w 137"/>
                <a:gd name="T33" fmla="*/ 132 h 148"/>
                <a:gd name="T34" fmla="*/ 67 w 137"/>
                <a:gd name="T35" fmla="*/ 139 h 148"/>
                <a:gd name="T36" fmla="*/ 97 w 137"/>
                <a:gd name="T37" fmla="*/ 132 h 148"/>
                <a:gd name="T38" fmla="*/ 113 w 137"/>
                <a:gd name="T39" fmla="*/ 148 h 148"/>
                <a:gd name="T40" fmla="*/ 121 w 137"/>
                <a:gd name="T41" fmla="*/ 140 h 148"/>
                <a:gd name="T42" fmla="*/ 107 w 137"/>
                <a:gd name="T43" fmla="*/ 125 h 148"/>
                <a:gd name="T44" fmla="*/ 134 w 137"/>
                <a:gd name="T45" fmla="*/ 71 h 148"/>
                <a:gd name="T46" fmla="*/ 11 w 137"/>
                <a:gd name="T47" fmla="*/ 74 h 148"/>
                <a:gd name="T48" fmla="*/ 20 w 137"/>
                <a:gd name="T49" fmla="*/ 74 h 148"/>
                <a:gd name="T50" fmla="*/ 23 w 137"/>
                <a:gd name="T51" fmla="*/ 71 h 148"/>
                <a:gd name="T52" fmla="*/ 20 w 137"/>
                <a:gd name="T53" fmla="*/ 69 h 148"/>
                <a:gd name="T54" fmla="*/ 11 w 137"/>
                <a:gd name="T55" fmla="*/ 69 h 148"/>
                <a:gd name="T56" fmla="*/ 64 w 137"/>
                <a:gd name="T57" fmla="*/ 15 h 148"/>
                <a:gd name="T58" fmla="*/ 64 w 137"/>
                <a:gd name="T59" fmla="*/ 15 h 148"/>
                <a:gd name="T60" fmla="*/ 64 w 137"/>
                <a:gd name="T61" fmla="*/ 26 h 148"/>
                <a:gd name="T62" fmla="*/ 67 w 137"/>
                <a:gd name="T63" fmla="*/ 29 h 148"/>
                <a:gd name="T64" fmla="*/ 70 w 137"/>
                <a:gd name="T65" fmla="*/ 26 h 148"/>
                <a:gd name="T66" fmla="*/ 70 w 137"/>
                <a:gd name="T67" fmla="*/ 15 h 148"/>
                <a:gd name="T68" fmla="*/ 70 w 137"/>
                <a:gd name="T69" fmla="*/ 15 h 148"/>
                <a:gd name="T70" fmla="*/ 123 w 137"/>
                <a:gd name="T71" fmla="*/ 69 h 148"/>
                <a:gd name="T72" fmla="*/ 114 w 137"/>
                <a:gd name="T73" fmla="*/ 69 h 148"/>
                <a:gd name="T74" fmla="*/ 111 w 137"/>
                <a:gd name="T75" fmla="*/ 71 h 148"/>
                <a:gd name="T76" fmla="*/ 114 w 137"/>
                <a:gd name="T77" fmla="*/ 74 h 148"/>
                <a:gd name="T78" fmla="*/ 123 w 137"/>
                <a:gd name="T79" fmla="*/ 74 h 148"/>
                <a:gd name="T80" fmla="*/ 70 w 137"/>
                <a:gd name="T81" fmla="*/ 128 h 148"/>
                <a:gd name="T82" fmla="*/ 70 w 137"/>
                <a:gd name="T83" fmla="*/ 118 h 148"/>
                <a:gd name="T84" fmla="*/ 67 w 137"/>
                <a:gd name="T85" fmla="*/ 115 h 148"/>
                <a:gd name="T86" fmla="*/ 64 w 137"/>
                <a:gd name="T87" fmla="*/ 118 h 148"/>
                <a:gd name="T88" fmla="*/ 64 w 137"/>
                <a:gd name="T89" fmla="*/ 128 h 148"/>
                <a:gd name="T90" fmla="*/ 11 w 137"/>
                <a:gd name="T91"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48">
                  <a:moveTo>
                    <a:pt x="134" y="71"/>
                  </a:moveTo>
                  <a:cubicBezTo>
                    <a:pt x="134" y="59"/>
                    <a:pt x="131" y="48"/>
                    <a:pt x="126" y="38"/>
                  </a:cubicBezTo>
                  <a:cubicBezTo>
                    <a:pt x="128" y="38"/>
                    <a:pt x="131" y="38"/>
                    <a:pt x="133" y="36"/>
                  </a:cubicBezTo>
                  <a:cubicBezTo>
                    <a:pt x="137" y="31"/>
                    <a:pt x="134" y="20"/>
                    <a:pt x="126" y="12"/>
                  </a:cubicBezTo>
                  <a:cubicBezTo>
                    <a:pt x="117" y="3"/>
                    <a:pt x="107" y="0"/>
                    <a:pt x="102" y="5"/>
                  </a:cubicBezTo>
                  <a:cubicBezTo>
                    <a:pt x="100" y="7"/>
                    <a:pt x="99" y="9"/>
                    <a:pt x="99" y="12"/>
                  </a:cubicBezTo>
                  <a:cubicBezTo>
                    <a:pt x="90" y="7"/>
                    <a:pt x="79" y="4"/>
                    <a:pt x="67" y="4"/>
                  </a:cubicBezTo>
                  <a:cubicBezTo>
                    <a:pt x="57" y="4"/>
                    <a:pt x="47" y="6"/>
                    <a:pt x="38" y="11"/>
                  </a:cubicBezTo>
                  <a:cubicBezTo>
                    <a:pt x="38" y="8"/>
                    <a:pt x="37" y="7"/>
                    <a:pt x="36" y="5"/>
                  </a:cubicBezTo>
                  <a:cubicBezTo>
                    <a:pt x="31" y="0"/>
                    <a:pt x="20" y="3"/>
                    <a:pt x="12" y="12"/>
                  </a:cubicBezTo>
                  <a:cubicBezTo>
                    <a:pt x="3" y="20"/>
                    <a:pt x="0" y="31"/>
                    <a:pt x="5" y="36"/>
                  </a:cubicBezTo>
                  <a:cubicBezTo>
                    <a:pt x="6" y="37"/>
                    <a:pt x="7" y="37"/>
                    <a:pt x="9" y="38"/>
                  </a:cubicBezTo>
                  <a:cubicBezTo>
                    <a:pt x="3" y="48"/>
                    <a:pt x="0" y="59"/>
                    <a:pt x="0" y="71"/>
                  </a:cubicBezTo>
                  <a:cubicBezTo>
                    <a:pt x="0" y="94"/>
                    <a:pt x="10" y="113"/>
                    <a:pt x="27" y="125"/>
                  </a:cubicBezTo>
                  <a:cubicBezTo>
                    <a:pt x="13" y="140"/>
                    <a:pt x="13" y="140"/>
                    <a:pt x="13" y="140"/>
                  </a:cubicBezTo>
                  <a:cubicBezTo>
                    <a:pt x="21" y="148"/>
                    <a:pt x="21" y="148"/>
                    <a:pt x="21" y="148"/>
                  </a:cubicBezTo>
                  <a:cubicBezTo>
                    <a:pt x="37" y="132"/>
                    <a:pt x="37" y="132"/>
                    <a:pt x="37" y="132"/>
                  </a:cubicBezTo>
                  <a:cubicBezTo>
                    <a:pt x="46" y="136"/>
                    <a:pt x="56" y="139"/>
                    <a:pt x="67" y="139"/>
                  </a:cubicBezTo>
                  <a:cubicBezTo>
                    <a:pt x="78" y="139"/>
                    <a:pt x="88" y="136"/>
                    <a:pt x="97" y="132"/>
                  </a:cubicBezTo>
                  <a:cubicBezTo>
                    <a:pt x="113" y="148"/>
                    <a:pt x="113" y="148"/>
                    <a:pt x="113" y="148"/>
                  </a:cubicBezTo>
                  <a:cubicBezTo>
                    <a:pt x="121" y="140"/>
                    <a:pt x="121" y="140"/>
                    <a:pt x="121" y="140"/>
                  </a:cubicBezTo>
                  <a:cubicBezTo>
                    <a:pt x="107" y="125"/>
                    <a:pt x="107" y="125"/>
                    <a:pt x="107" y="125"/>
                  </a:cubicBezTo>
                  <a:cubicBezTo>
                    <a:pt x="124" y="113"/>
                    <a:pt x="134" y="94"/>
                    <a:pt x="134" y="71"/>
                  </a:cubicBezTo>
                  <a:close/>
                  <a:moveTo>
                    <a:pt x="11" y="74"/>
                  </a:moveTo>
                  <a:cubicBezTo>
                    <a:pt x="20" y="74"/>
                    <a:pt x="20" y="74"/>
                    <a:pt x="20" y="74"/>
                  </a:cubicBezTo>
                  <a:cubicBezTo>
                    <a:pt x="22" y="74"/>
                    <a:pt x="23" y="73"/>
                    <a:pt x="23" y="71"/>
                  </a:cubicBezTo>
                  <a:cubicBezTo>
                    <a:pt x="23" y="70"/>
                    <a:pt x="22" y="69"/>
                    <a:pt x="20" y="69"/>
                  </a:cubicBezTo>
                  <a:cubicBezTo>
                    <a:pt x="11" y="69"/>
                    <a:pt x="11" y="69"/>
                    <a:pt x="11" y="69"/>
                  </a:cubicBezTo>
                  <a:cubicBezTo>
                    <a:pt x="12" y="40"/>
                    <a:pt x="35" y="17"/>
                    <a:pt x="64" y="15"/>
                  </a:cubicBezTo>
                  <a:cubicBezTo>
                    <a:pt x="64" y="15"/>
                    <a:pt x="64" y="15"/>
                    <a:pt x="64" y="15"/>
                  </a:cubicBezTo>
                  <a:cubicBezTo>
                    <a:pt x="64" y="26"/>
                    <a:pt x="64" y="26"/>
                    <a:pt x="64" y="26"/>
                  </a:cubicBezTo>
                  <a:cubicBezTo>
                    <a:pt x="64" y="27"/>
                    <a:pt x="65" y="29"/>
                    <a:pt x="67" y="29"/>
                  </a:cubicBezTo>
                  <a:cubicBezTo>
                    <a:pt x="69" y="29"/>
                    <a:pt x="70" y="27"/>
                    <a:pt x="70" y="26"/>
                  </a:cubicBezTo>
                  <a:cubicBezTo>
                    <a:pt x="70" y="15"/>
                    <a:pt x="70" y="15"/>
                    <a:pt x="70" y="15"/>
                  </a:cubicBezTo>
                  <a:cubicBezTo>
                    <a:pt x="70" y="15"/>
                    <a:pt x="70" y="15"/>
                    <a:pt x="70" y="15"/>
                  </a:cubicBezTo>
                  <a:cubicBezTo>
                    <a:pt x="99" y="17"/>
                    <a:pt x="122" y="40"/>
                    <a:pt x="123" y="69"/>
                  </a:cubicBezTo>
                  <a:cubicBezTo>
                    <a:pt x="114" y="69"/>
                    <a:pt x="114" y="69"/>
                    <a:pt x="114" y="69"/>
                  </a:cubicBezTo>
                  <a:cubicBezTo>
                    <a:pt x="112" y="69"/>
                    <a:pt x="111" y="70"/>
                    <a:pt x="111" y="71"/>
                  </a:cubicBezTo>
                  <a:cubicBezTo>
                    <a:pt x="111" y="73"/>
                    <a:pt x="112" y="74"/>
                    <a:pt x="114" y="74"/>
                  </a:cubicBezTo>
                  <a:cubicBezTo>
                    <a:pt x="123" y="74"/>
                    <a:pt x="123" y="74"/>
                    <a:pt x="123" y="74"/>
                  </a:cubicBezTo>
                  <a:cubicBezTo>
                    <a:pt x="122" y="103"/>
                    <a:pt x="99" y="126"/>
                    <a:pt x="70" y="128"/>
                  </a:cubicBezTo>
                  <a:cubicBezTo>
                    <a:pt x="70" y="118"/>
                    <a:pt x="70" y="118"/>
                    <a:pt x="70" y="118"/>
                  </a:cubicBezTo>
                  <a:cubicBezTo>
                    <a:pt x="70" y="116"/>
                    <a:pt x="69" y="115"/>
                    <a:pt x="67" y="115"/>
                  </a:cubicBezTo>
                  <a:cubicBezTo>
                    <a:pt x="65" y="115"/>
                    <a:pt x="64" y="116"/>
                    <a:pt x="64" y="118"/>
                  </a:cubicBezTo>
                  <a:cubicBezTo>
                    <a:pt x="64" y="128"/>
                    <a:pt x="64" y="128"/>
                    <a:pt x="64" y="128"/>
                  </a:cubicBezTo>
                  <a:cubicBezTo>
                    <a:pt x="35" y="126"/>
                    <a:pt x="12" y="103"/>
                    <a:pt x="11"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6" name="Freeform 102"/>
            <p:cNvSpPr/>
            <p:nvPr/>
          </p:nvSpPr>
          <p:spPr bwMode="auto">
            <a:xfrm>
              <a:off x="2059279" y="4371797"/>
              <a:ext cx="142260" cy="129781"/>
            </a:xfrm>
            <a:custGeom>
              <a:avLst/>
              <a:gdLst>
                <a:gd name="T0" fmla="*/ 3 w 43"/>
                <a:gd name="T1" fmla="*/ 39 h 39"/>
                <a:gd name="T2" fmla="*/ 3 w 43"/>
                <a:gd name="T3" fmla="*/ 39 h 39"/>
                <a:gd name="T4" fmla="*/ 40 w 43"/>
                <a:gd name="T5" fmla="*/ 39 h 39"/>
                <a:gd name="T6" fmla="*/ 43 w 43"/>
                <a:gd name="T7" fmla="*/ 36 h 39"/>
                <a:gd name="T8" fmla="*/ 40 w 43"/>
                <a:gd name="T9" fmla="*/ 34 h 39"/>
                <a:gd name="T10" fmla="*/ 6 w 43"/>
                <a:gd name="T11" fmla="*/ 34 h 39"/>
                <a:gd name="T12" fmla="*/ 6 w 43"/>
                <a:gd name="T13" fmla="*/ 3 h 39"/>
                <a:gd name="T14" fmla="*/ 3 w 43"/>
                <a:gd name="T15" fmla="*/ 0 h 39"/>
                <a:gd name="T16" fmla="*/ 0 w 43"/>
                <a:gd name="T17" fmla="*/ 3 h 39"/>
                <a:gd name="T18" fmla="*/ 0 w 43"/>
                <a:gd name="T19" fmla="*/ 36 h 39"/>
                <a:gd name="T20" fmla="*/ 3 w 43"/>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9">
                  <a:moveTo>
                    <a:pt x="3" y="39"/>
                  </a:moveTo>
                  <a:cubicBezTo>
                    <a:pt x="3" y="39"/>
                    <a:pt x="3" y="39"/>
                    <a:pt x="3" y="39"/>
                  </a:cubicBezTo>
                  <a:cubicBezTo>
                    <a:pt x="40" y="39"/>
                    <a:pt x="40" y="39"/>
                    <a:pt x="40" y="39"/>
                  </a:cubicBezTo>
                  <a:cubicBezTo>
                    <a:pt x="41" y="39"/>
                    <a:pt x="43" y="38"/>
                    <a:pt x="43" y="36"/>
                  </a:cubicBezTo>
                  <a:cubicBezTo>
                    <a:pt x="43" y="35"/>
                    <a:pt x="41" y="34"/>
                    <a:pt x="40" y="34"/>
                  </a:cubicBezTo>
                  <a:cubicBezTo>
                    <a:pt x="6" y="34"/>
                    <a:pt x="6" y="34"/>
                    <a:pt x="6" y="34"/>
                  </a:cubicBezTo>
                  <a:cubicBezTo>
                    <a:pt x="6" y="3"/>
                    <a:pt x="6" y="3"/>
                    <a:pt x="6" y="3"/>
                  </a:cubicBezTo>
                  <a:cubicBezTo>
                    <a:pt x="6" y="1"/>
                    <a:pt x="5" y="0"/>
                    <a:pt x="3" y="0"/>
                  </a:cubicBezTo>
                  <a:cubicBezTo>
                    <a:pt x="1" y="0"/>
                    <a:pt x="0" y="1"/>
                    <a:pt x="0" y="3"/>
                  </a:cubicBezTo>
                  <a:cubicBezTo>
                    <a:pt x="0" y="36"/>
                    <a:pt x="0" y="36"/>
                    <a:pt x="0" y="36"/>
                  </a:cubicBezTo>
                  <a:cubicBezTo>
                    <a:pt x="0" y="38"/>
                    <a:pt x="1" y="39"/>
                    <a:pt x="3"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nvGrpSpPr>
          <p:cNvPr id="37" name="Group 33"/>
          <p:cNvGrpSpPr/>
          <p:nvPr/>
        </p:nvGrpSpPr>
        <p:grpSpPr>
          <a:xfrm>
            <a:off x="4621170" y="3447594"/>
            <a:ext cx="498515" cy="516007"/>
            <a:chOff x="1163293" y="4009909"/>
            <a:chExt cx="426779" cy="441753"/>
          </a:xfrm>
          <a:solidFill>
            <a:schemeClr val="bg1"/>
          </a:solidFill>
        </p:grpSpPr>
        <p:sp>
          <p:nvSpPr>
            <p:cNvPr id="38" name="Freeform 129"/>
            <p:cNvSpPr/>
            <p:nvPr/>
          </p:nvSpPr>
          <p:spPr bwMode="auto">
            <a:xfrm>
              <a:off x="1163293" y="4192101"/>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39" name="Freeform 130"/>
            <p:cNvSpPr/>
            <p:nvPr/>
          </p:nvSpPr>
          <p:spPr bwMode="auto">
            <a:xfrm>
              <a:off x="1163293" y="4296924"/>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0" name="Freeform 131"/>
            <p:cNvSpPr/>
            <p:nvPr/>
          </p:nvSpPr>
          <p:spPr bwMode="auto">
            <a:xfrm>
              <a:off x="1163293" y="4009909"/>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a:defRPr/>
              </a:pPr>
              <a:endParaRPr lang="en-US"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sp>
        <p:nvSpPr>
          <p:cNvPr id="41" name="Oval 57"/>
          <p:cNvSpPr/>
          <p:nvPr/>
        </p:nvSpPr>
        <p:spPr>
          <a:xfrm>
            <a:off x="8318703" y="3400825"/>
            <a:ext cx="630092" cy="638027"/>
          </a:xfrm>
          <a:prstGeom prst="ellipse">
            <a:avLst/>
          </a:prstGeom>
          <a:solidFill>
            <a:srgbClr val="2B7AA1"/>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solidFill>
              <a:latin typeface="Noto Sans S Chinese Bold" panose="020B0800000000000000" pitchFamily="34" charset="-122"/>
              <a:ea typeface="Noto Sans S Chinese Bold" panose="020B0800000000000000" pitchFamily="34" charset="-122"/>
            </a:endParaRPr>
          </a:p>
        </p:txBody>
      </p:sp>
      <p:sp>
        <p:nvSpPr>
          <p:cNvPr id="42" name="Oval 67"/>
          <p:cNvSpPr/>
          <p:nvPr/>
        </p:nvSpPr>
        <p:spPr>
          <a:xfrm>
            <a:off x="8318703" y="4872096"/>
            <a:ext cx="630092" cy="639615"/>
          </a:xfrm>
          <a:prstGeom prst="ellipse">
            <a:avLst/>
          </a:prstGeom>
          <a:solidFill>
            <a:srgbClr val="2B7AA1"/>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solidFill>
              <a:latin typeface="Noto Sans S Chinese Bold" panose="020B0800000000000000" pitchFamily="34" charset="-122"/>
              <a:ea typeface="Noto Sans S Chinese Bold" panose="020B0800000000000000" pitchFamily="34" charset="-122"/>
            </a:endParaRPr>
          </a:p>
        </p:txBody>
      </p:sp>
      <p:sp>
        <p:nvSpPr>
          <p:cNvPr id="43" name="Oval 68"/>
          <p:cNvSpPr/>
          <p:nvPr/>
        </p:nvSpPr>
        <p:spPr>
          <a:xfrm>
            <a:off x="8318703" y="2112073"/>
            <a:ext cx="630092" cy="639614"/>
          </a:xfrm>
          <a:prstGeom prst="ellipse">
            <a:avLst/>
          </a:prstGeom>
          <a:solidFill>
            <a:srgbClr val="2B7AA1"/>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solidFill>
              <a:latin typeface="Noto Sans S Chinese Bold" panose="020B0800000000000000" pitchFamily="34" charset="-122"/>
              <a:ea typeface="Noto Sans S Chinese Bold" panose="020B0800000000000000" pitchFamily="34" charset="-122"/>
            </a:endParaRPr>
          </a:p>
        </p:txBody>
      </p:sp>
      <p:sp>
        <p:nvSpPr>
          <p:cNvPr id="44" name="Oval 69"/>
          <p:cNvSpPr/>
          <p:nvPr/>
        </p:nvSpPr>
        <p:spPr>
          <a:xfrm>
            <a:off x="3227181" y="4872096"/>
            <a:ext cx="630092" cy="639615"/>
          </a:xfrm>
          <a:prstGeom prst="ellipse">
            <a:avLst/>
          </a:prstGeom>
          <a:solidFill>
            <a:srgbClr val="2B7AA1"/>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5" name="Oval 70"/>
          <p:cNvSpPr/>
          <p:nvPr/>
        </p:nvSpPr>
        <p:spPr>
          <a:xfrm>
            <a:off x="3227181" y="3375430"/>
            <a:ext cx="630092" cy="639614"/>
          </a:xfrm>
          <a:prstGeom prst="ellipse">
            <a:avLst/>
          </a:prstGeom>
          <a:solidFill>
            <a:srgbClr val="2B7AA1"/>
          </a:solidFill>
          <a:ln w="9525">
            <a:noFill/>
          </a:ln>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endParaRPr lang="en-US" altLang="zh-CN" sz="18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46" name="Text Box 10"/>
          <p:cNvSpPr txBox="1"/>
          <p:nvPr/>
        </p:nvSpPr>
        <p:spPr>
          <a:xfrm>
            <a:off x="3297015" y="3586518"/>
            <a:ext cx="492011" cy="230135"/>
          </a:xfrm>
          <a:prstGeom prst="rect">
            <a:avLst/>
          </a:prstGeom>
          <a:solidFill>
            <a:srgbClr val="2B7AA1"/>
          </a:solid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defTabSz="1087755">
              <a:lnSpc>
                <a:spcPct val="100000"/>
              </a:lnSpc>
              <a:spcBef>
                <a:spcPct val="0"/>
              </a:spcBef>
              <a:buNone/>
            </a:pPr>
            <a:r>
              <a:rPr lang="en-US" altLang="zh-CN" sz="1200" b="1" dirty="0">
                <a:solidFill>
                  <a:schemeClr val="bg1"/>
                </a:solidFill>
                <a:latin typeface="Noto Sans S Chinese Bold" panose="020B0800000000000000" pitchFamily="34" charset="-122"/>
                <a:ea typeface="Noto Sans S Chinese Bold" panose="020B0800000000000000" pitchFamily="34" charset="-122"/>
              </a:rPr>
              <a:t>15%</a:t>
            </a:r>
            <a:endParaRPr lang="en-US" altLang="zh-CN" sz="10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47" name="Text Box 10"/>
          <p:cNvSpPr txBox="1"/>
          <p:nvPr/>
        </p:nvSpPr>
        <p:spPr>
          <a:xfrm>
            <a:off x="3304952" y="5072075"/>
            <a:ext cx="490423" cy="230135"/>
          </a:xfrm>
          <a:prstGeom prst="rect">
            <a:avLst/>
          </a:prstGeom>
          <a:solidFill>
            <a:srgbClr val="2B7AA1"/>
          </a:solid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defTabSz="1087755">
              <a:lnSpc>
                <a:spcPct val="100000"/>
              </a:lnSpc>
              <a:spcBef>
                <a:spcPct val="0"/>
              </a:spcBef>
              <a:buNone/>
            </a:pPr>
            <a:r>
              <a:rPr lang="en-US" altLang="zh-CN" sz="1200" b="1" dirty="0">
                <a:solidFill>
                  <a:schemeClr val="bg1"/>
                </a:solidFill>
                <a:latin typeface="Noto Sans S Chinese Bold" panose="020B0800000000000000" pitchFamily="34" charset="-122"/>
                <a:ea typeface="Noto Sans S Chinese Bold" panose="020B0800000000000000" pitchFamily="34" charset="-122"/>
              </a:rPr>
              <a:t>15%</a:t>
            </a:r>
            <a:endParaRPr lang="en-US" altLang="zh-CN" sz="10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48" name="Text Box 10"/>
          <p:cNvSpPr txBox="1"/>
          <p:nvPr/>
        </p:nvSpPr>
        <p:spPr>
          <a:xfrm>
            <a:off x="8388537" y="2296181"/>
            <a:ext cx="490424" cy="230134"/>
          </a:xfrm>
          <a:prstGeom prst="rect">
            <a:avLst/>
          </a:prstGeom>
          <a:solidFill>
            <a:srgbClr val="2B7AA1"/>
          </a:solid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defTabSz="1087755">
              <a:lnSpc>
                <a:spcPct val="100000"/>
              </a:lnSpc>
              <a:spcBef>
                <a:spcPct val="0"/>
              </a:spcBef>
              <a:buNone/>
            </a:pPr>
            <a:r>
              <a:rPr lang="en-US" altLang="zh-CN" sz="1200" b="1" dirty="0">
                <a:solidFill>
                  <a:schemeClr val="bg1"/>
                </a:solidFill>
                <a:latin typeface="Noto Sans S Chinese Bold" panose="020B0800000000000000" pitchFamily="34" charset="-122"/>
                <a:ea typeface="Noto Sans S Chinese Bold" panose="020B0800000000000000" pitchFamily="34" charset="-122"/>
              </a:rPr>
              <a:t>25%</a:t>
            </a:r>
            <a:endParaRPr lang="en-US" altLang="zh-CN" sz="10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49" name="Text Box 10"/>
          <p:cNvSpPr txBox="1"/>
          <p:nvPr/>
        </p:nvSpPr>
        <p:spPr>
          <a:xfrm>
            <a:off x="8388537" y="3564299"/>
            <a:ext cx="490424" cy="230135"/>
          </a:xfrm>
          <a:prstGeom prst="rect">
            <a:avLst/>
          </a:prstGeom>
          <a:solidFill>
            <a:srgbClr val="2B7AA1"/>
          </a:solid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defTabSz="1087755">
              <a:lnSpc>
                <a:spcPct val="100000"/>
              </a:lnSpc>
              <a:spcBef>
                <a:spcPct val="0"/>
              </a:spcBef>
              <a:buNone/>
            </a:pPr>
            <a:r>
              <a:rPr lang="en-US" altLang="zh-CN" sz="1200" b="1" dirty="0">
                <a:solidFill>
                  <a:schemeClr val="bg1"/>
                </a:solidFill>
                <a:latin typeface="Noto Sans S Chinese Bold" panose="020B0800000000000000" pitchFamily="34" charset="-122"/>
                <a:ea typeface="Noto Sans S Chinese Bold" panose="020B0800000000000000" pitchFamily="34" charset="-122"/>
              </a:rPr>
              <a:t>20%</a:t>
            </a:r>
            <a:endParaRPr lang="en-US" altLang="zh-CN" sz="10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50" name="Text Box 10"/>
          <p:cNvSpPr txBox="1"/>
          <p:nvPr/>
        </p:nvSpPr>
        <p:spPr>
          <a:xfrm>
            <a:off x="8388537" y="5043506"/>
            <a:ext cx="490424" cy="230135"/>
          </a:xfrm>
          <a:prstGeom prst="rect">
            <a:avLst/>
          </a:prstGeom>
          <a:solidFill>
            <a:srgbClr val="2B7AA1"/>
          </a:solid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defTabSz="1087755">
              <a:lnSpc>
                <a:spcPct val="100000"/>
              </a:lnSpc>
              <a:spcBef>
                <a:spcPct val="0"/>
              </a:spcBef>
              <a:buNone/>
            </a:pPr>
            <a:r>
              <a:rPr lang="en-US" altLang="zh-CN" sz="1200" b="1" dirty="0">
                <a:solidFill>
                  <a:schemeClr val="bg1"/>
                </a:solidFill>
                <a:latin typeface="Noto Sans S Chinese Bold" panose="020B0800000000000000" pitchFamily="34" charset="-122"/>
                <a:ea typeface="Noto Sans S Chinese Bold" panose="020B0800000000000000" pitchFamily="34" charset="-122"/>
              </a:rPr>
              <a:t>20%</a:t>
            </a:r>
            <a:endParaRPr lang="en-US" altLang="zh-CN" sz="1000" b="1" dirty="0">
              <a:solidFill>
                <a:schemeClr val="bg1"/>
              </a:solidFill>
              <a:latin typeface="Noto Sans S Chinese Bold" panose="020B0800000000000000" pitchFamily="34" charset="-122"/>
              <a:ea typeface="Noto Sans S Chinese Bold" panose="020B0800000000000000" pitchFamily="34" charset="-122"/>
            </a:endParaRPr>
          </a:p>
        </p:txBody>
      </p:sp>
      <p:sp>
        <p:nvSpPr>
          <p:cNvPr id="51" name="Text Box 10"/>
          <p:cNvSpPr txBox="1"/>
          <p:nvPr/>
        </p:nvSpPr>
        <p:spPr>
          <a:xfrm>
            <a:off x="943298" y="3175452"/>
            <a:ext cx="2141041" cy="1282105"/>
          </a:xfrm>
          <a:prstGeom prst="rect">
            <a:avLst/>
          </a:prstGeom>
          <a:no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52" name="Text Box 10"/>
          <p:cNvSpPr txBox="1"/>
          <p:nvPr/>
        </p:nvSpPr>
        <p:spPr>
          <a:xfrm>
            <a:off x="943298" y="4687989"/>
            <a:ext cx="2141041" cy="1282105"/>
          </a:xfrm>
          <a:prstGeom prst="rect">
            <a:avLst/>
          </a:prstGeom>
          <a:no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53" name="Text Box 10"/>
          <p:cNvSpPr txBox="1"/>
          <p:nvPr/>
        </p:nvSpPr>
        <p:spPr>
          <a:xfrm>
            <a:off x="9161471" y="4687989"/>
            <a:ext cx="2141041" cy="1282105"/>
          </a:xfrm>
          <a:prstGeom prst="rect">
            <a:avLst/>
          </a:prstGeom>
          <a:no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54" name="Text Box 10"/>
          <p:cNvSpPr txBox="1"/>
          <p:nvPr/>
        </p:nvSpPr>
        <p:spPr>
          <a:xfrm>
            <a:off x="9161471" y="3302422"/>
            <a:ext cx="2141041" cy="1282105"/>
          </a:xfrm>
          <a:prstGeom prst="rect">
            <a:avLst/>
          </a:prstGeom>
          <a:no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55" name="Text Box 10"/>
          <p:cNvSpPr txBox="1"/>
          <p:nvPr/>
        </p:nvSpPr>
        <p:spPr>
          <a:xfrm>
            <a:off x="9161471" y="1935901"/>
            <a:ext cx="2141041" cy="1282105"/>
          </a:xfrm>
          <a:prstGeom prst="rect">
            <a:avLst/>
          </a:prstGeom>
          <a:noFill/>
          <a:ln w="9525">
            <a:noFill/>
          </a:ln>
        </p:spPr>
        <p:txBody>
          <a:bodyPr lIns="45709" tIns="22855" rIns="45709" bIns="22855">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点击此处更换点击添加</a:t>
            </a:r>
            <a:endParaRPr lang="en-US" altLang="zh-CN" sz="16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anim calcmode="lin" valueType="num">
                                      <p:cBhvr>
                                        <p:cTn id="19" dur="250" fill="hold"/>
                                        <p:tgtEl>
                                          <p:spTgt spid="11"/>
                                        </p:tgtEl>
                                        <p:attrNameLst>
                                          <p:attrName>ppt_x</p:attrName>
                                        </p:attrNameLst>
                                      </p:cBhvr>
                                      <p:tavLst>
                                        <p:tav tm="0">
                                          <p:val>
                                            <p:strVal val="#ppt_x"/>
                                          </p:val>
                                        </p:tav>
                                        <p:tav tm="100000">
                                          <p:val>
                                            <p:strVal val="#ppt_x"/>
                                          </p:val>
                                        </p:tav>
                                      </p:tavLst>
                                    </p:anim>
                                    <p:anim calcmode="lin" valueType="num">
                                      <p:cBhvr>
                                        <p:cTn id="20" dur="25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50"/>
                                        <p:tgtEl>
                                          <p:spTgt spid="12"/>
                                        </p:tgtEl>
                                      </p:cBhvr>
                                    </p:animEffect>
                                    <p:anim calcmode="lin" valueType="num">
                                      <p:cBhvr>
                                        <p:cTn id="25" dur="250" fill="hold"/>
                                        <p:tgtEl>
                                          <p:spTgt spid="12"/>
                                        </p:tgtEl>
                                        <p:attrNameLst>
                                          <p:attrName>ppt_x</p:attrName>
                                        </p:attrNameLst>
                                      </p:cBhvr>
                                      <p:tavLst>
                                        <p:tav tm="0">
                                          <p:val>
                                            <p:strVal val="#ppt_x"/>
                                          </p:val>
                                        </p:tav>
                                        <p:tav tm="100000">
                                          <p:val>
                                            <p:strVal val="#ppt_x"/>
                                          </p:val>
                                        </p:tav>
                                      </p:tavLst>
                                    </p:anim>
                                    <p:anim calcmode="lin" valueType="num">
                                      <p:cBhvr>
                                        <p:cTn id="26" dur="25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anim calcmode="lin" valueType="num">
                                      <p:cBhvr>
                                        <p:cTn id="31" dur="250" fill="hold"/>
                                        <p:tgtEl>
                                          <p:spTgt spid="13"/>
                                        </p:tgtEl>
                                        <p:attrNameLst>
                                          <p:attrName>ppt_x</p:attrName>
                                        </p:attrNameLst>
                                      </p:cBhvr>
                                      <p:tavLst>
                                        <p:tav tm="0">
                                          <p:val>
                                            <p:strVal val="#ppt_x"/>
                                          </p:val>
                                        </p:tav>
                                        <p:tav tm="100000">
                                          <p:val>
                                            <p:strVal val="#ppt_x"/>
                                          </p:val>
                                        </p:tav>
                                      </p:tavLst>
                                    </p:anim>
                                    <p:anim calcmode="lin" valueType="num">
                                      <p:cBhvr>
                                        <p:cTn id="32" dur="25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50"/>
                                        <p:tgtEl>
                                          <p:spTgt spid="14"/>
                                        </p:tgtEl>
                                      </p:cBhvr>
                                    </p:animEffect>
                                    <p:anim calcmode="lin" valueType="num">
                                      <p:cBhvr>
                                        <p:cTn id="37" dur="250" fill="hold"/>
                                        <p:tgtEl>
                                          <p:spTgt spid="14"/>
                                        </p:tgtEl>
                                        <p:attrNameLst>
                                          <p:attrName>ppt_x</p:attrName>
                                        </p:attrNameLst>
                                      </p:cBhvr>
                                      <p:tavLst>
                                        <p:tav tm="0">
                                          <p:val>
                                            <p:strVal val="#ppt_x"/>
                                          </p:val>
                                        </p:tav>
                                        <p:tav tm="100000">
                                          <p:val>
                                            <p:strVal val="#ppt_x"/>
                                          </p:val>
                                        </p:tav>
                                      </p:tavLst>
                                    </p:anim>
                                    <p:anim calcmode="lin" valueType="num">
                                      <p:cBhvr>
                                        <p:cTn id="38" dur="250" fill="hold"/>
                                        <p:tgtEl>
                                          <p:spTgt spid="14"/>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50"/>
                                        <p:tgtEl>
                                          <p:spTgt spid="15"/>
                                        </p:tgtEl>
                                      </p:cBhvr>
                                    </p:animEffect>
                                    <p:anim calcmode="lin" valueType="num">
                                      <p:cBhvr>
                                        <p:cTn id="43" dur="250" fill="hold"/>
                                        <p:tgtEl>
                                          <p:spTgt spid="15"/>
                                        </p:tgtEl>
                                        <p:attrNameLst>
                                          <p:attrName>ppt_x</p:attrName>
                                        </p:attrNameLst>
                                      </p:cBhvr>
                                      <p:tavLst>
                                        <p:tav tm="0">
                                          <p:val>
                                            <p:strVal val="#ppt_x"/>
                                          </p:val>
                                        </p:tav>
                                        <p:tav tm="100000">
                                          <p:val>
                                            <p:strVal val="#ppt_x"/>
                                          </p:val>
                                        </p:tav>
                                      </p:tavLst>
                                    </p:anim>
                                    <p:anim calcmode="lin" valueType="num">
                                      <p:cBhvr>
                                        <p:cTn id="44" dur="250" fill="hold"/>
                                        <p:tgtEl>
                                          <p:spTgt spid="15"/>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50"/>
                                        <p:tgtEl>
                                          <p:spTgt spid="16"/>
                                        </p:tgtEl>
                                      </p:cBhvr>
                                    </p:animEffect>
                                    <p:anim calcmode="lin" valueType="num">
                                      <p:cBhvr>
                                        <p:cTn id="49" dur="250" fill="hold"/>
                                        <p:tgtEl>
                                          <p:spTgt spid="16"/>
                                        </p:tgtEl>
                                        <p:attrNameLst>
                                          <p:attrName>ppt_x</p:attrName>
                                        </p:attrNameLst>
                                      </p:cBhvr>
                                      <p:tavLst>
                                        <p:tav tm="0">
                                          <p:val>
                                            <p:strVal val="#ppt_x"/>
                                          </p:val>
                                        </p:tav>
                                        <p:tav tm="100000">
                                          <p:val>
                                            <p:strVal val="#ppt_x"/>
                                          </p:val>
                                        </p:tav>
                                      </p:tavLst>
                                    </p:anim>
                                    <p:anim calcmode="lin" valueType="num">
                                      <p:cBhvr>
                                        <p:cTn id="50" dur="250" fill="hold"/>
                                        <p:tgtEl>
                                          <p:spTgt spid="16"/>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42"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50"/>
                                        <p:tgtEl>
                                          <p:spTgt spid="17"/>
                                        </p:tgtEl>
                                      </p:cBhvr>
                                    </p:animEffect>
                                    <p:anim calcmode="lin" valueType="num">
                                      <p:cBhvr>
                                        <p:cTn id="55" dur="250" fill="hold"/>
                                        <p:tgtEl>
                                          <p:spTgt spid="17"/>
                                        </p:tgtEl>
                                        <p:attrNameLst>
                                          <p:attrName>ppt_x</p:attrName>
                                        </p:attrNameLst>
                                      </p:cBhvr>
                                      <p:tavLst>
                                        <p:tav tm="0">
                                          <p:val>
                                            <p:strVal val="#ppt_x"/>
                                          </p:val>
                                        </p:tav>
                                        <p:tav tm="100000">
                                          <p:val>
                                            <p:strVal val="#ppt_x"/>
                                          </p:val>
                                        </p:tav>
                                      </p:tavLst>
                                    </p:anim>
                                    <p:anim calcmode="lin" valueType="num">
                                      <p:cBhvr>
                                        <p:cTn id="56" dur="250" fill="hold"/>
                                        <p:tgtEl>
                                          <p:spTgt spid="17"/>
                                        </p:tgtEl>
                                        <p:attrNameLst>
                                          <p:attrName>ppt_y</p:attrName>
                                        </p:attrNameLst>
                                      </p:cBhvr>
                                      <p:tavLst>
                                        <p:tav tm="0">
                                          <p:val>
                                            <p:strVal val="#ppt_y+.1"/>
                                          </p:val>
                                        </p:tav>
                                        <p:tav tm="100000">
                                          <p:val>
                                            <p:strVal val="#ppt_y"/>
                                          </p:val>
                                        </p:tav>
                                      </p:tavLst>
                                    </p:anim>
                                  </p:childTnLst>
                                </p:cTn>
                              </p:par>
                            </p:childTnLst>
                          </p:cTn>
                        </p:par>
                        <p:par>
                          <p:cTn id="57" fill="hold">
                            <p:stCondLst>
                              <p:cond delay="4500"/>
                            </p:stCondLst>
                            <p:childTnLst>
                              <p:par>
                                <p:cTn id="58" presetID="42"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50"/>
                                        <p:tgtEl>
                                          <p:spTgt spid="18"/>
                                        </p:tgtEl>
                                      </p:cBhvr>
                                    </p:animEffect>
                                    <p:anim calcmode="lin" valueType="num">
                                      <p:cBhvr>
                                        <p:cTn id="61" dur="250" fill="hold"/>
                                        <p:tgtEl>
                                          <p:spTgt spid="18"/>
                                        </p:tgtEl>
                                        <p:attrNameLst>
                                          <p:attrName>ppt_x</p:attrName>
                                        </p:attrNameLst>
                                      </p:cBhvr>
                                      <p:tavLst>
                                        <p:tav tm="0">
                                          <p:val>
                                            <p:strVal val="#ppt_x"/>
                                          </p:val>
                                        </p:tav>
                                        <p:tav tm="100000">
                                          <p:val>
                                            <p:strVal val="#ppt_x"/>
                                          </p:val>
                                        </p:tav>
                                      </p:tavLst>
                                    </p:anim>
                                    <p:anim calcmode="lin" valueType="num">
                                      <p:cBhvr>
                                        <p:cTn id="62" dur="250" fill="hold"/>
                                        <p:tgtEl>
                                          <p:spTgt spid="18"/>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42" presetClass="entr" presetSubtype="0"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250"/>
                                        <p:tgtEl>
                                          <p:spTgt spid="19"/>
                                        </p:tgtEl>
                                      </p:cBhvr>
                                    </p:animEffect>
                                    <p:anim calcmode="lin" valueType="num">
                                      <p:cBhvr>
                                        <p:cTn id="67" dur="250" fill="hold"/>
                                        <p:tgtEl>
                                          <p:spTgt spid="19"/>
                                        </p:tgtEl>
                                        <p:attrNameLst>
                                          <p:attrName>ppt_x</p:attrName>
                                        </p:attrNameLst>
                                      </p:cBhvr>
                                      <p:tavLst>
                                        <p:tav tm="0">
                                          <p:val>
                                            <p:strVal val="#ppt_x"/>
                                          </p:val>
                                        </p:tav>
                                        <p:tav tm="100000">
                                          <p:val>
                                            <p:strVal val="#ppt_x"/>
                                          </p:val>
                                        </p:tav>
                                      </p:tavLst>
                                    </p:anim>
                                    <p:anim calcmode="lin" valueType="num">
                                      <p:cBhvr>
                                        <p:cTn id="68" dur="250" fill="hold"/>
                                        <p:tgtEl>
                                          <p:spTgt spid="19"/>
                                        </p:tgtEl>
                                        <p:attrNameLst>
                                          <p:attrName>ppt_y</p:attrName>
                                        </p:attrNameLst>
                                      </p:cBhvr>
                                      <p:tavLst>
                                        <p:tav tm="0">
                                          <p:val>
                                            <p:strVal val="#ppt_y+.1"/>
                                          </p:val>
                                        </p:tav>
                                        <p:tav tm="100000">
                                          <p:val>
                                            <p:strVal val="#ppt_y"/>
                                          </p:val>
                                        </p:tav>
                                      </p:tavLst>
                                    </p:anim>
                                  </p:childTnLst>
                                </p:cTn>
                              </p:par>
                            </p:childTnLst>
                          </p:cTn>
                        </p:par>
                        <p:par>
                          <p:cTn id="69" fill="hold">
                            <p:stCondLst>
                              <p:cond delay="5500"/>
                            </p:stCondLst>
                            <p:childTnLst>
                              <p:par>
                                <p:cTn id="70" presetID="42" presetClass="entr" presetSubtype="0"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250"/>
                                        <p:tgtEl>
                                          <p:spTgt spid="20"/>
                                        </p:tgtEl>
                                      </p:cBhvr>
                                    </p:animEffect>
                                    <p:anim calcmode="lin" valueType="num">
                                      <p:cBhvr>
                                        <p:cTn id="73" dur="250" fill="hold"/>
                                        <p:tgtEl>
                                          <p:spTgt spid="20"/>
                                        </p:tgtEl>
                                        <p:attrNameLst>
                                          <p:attrName>ppt_x</p:attrName>
                                        </p:attrNameLst>
                                      </p:cBhvr>
                                      <p:tavLst>
                                        <p:tav tm="0">
                                          <p:val>
                                            <p:strVal val="#ppt_x"/>
                                          </p:val>
                                        </p:tav>
                                        <p:tav tm="100000">
                                          <p:val>
                                            <p:strVal val="#ppt_x"/>
                                          </p:val>
                                        </p:tav>
                                      </p:tavLst>
                                    </p:anim>
                                    <p:anim calcmode="lin" valueType="num">
                                      <p:cBhvr>
                                        <p:cTn id="74" dur="250" fill="hold"/>
                                        <p:tgtEl>
                                          <p:spTgt spid="20"/>
                                        </p:tgtEl>
                                        <p:attrNameLst>
                                          <p:attrName>ppt_y</p:attrName>
                                        </p:attrNameLst>
                                      </p:cBhvr>
                                      <p:tavLst>
                                        <p:tav tm="0">
                                          <p:val>
                                            <p:strVal val="#ppt_y+.1"/>
                                          </p:val>
                                        </p:tav>
                                        <p:tav tm="100000">
                                          <p:val>
                                            <p:strVal val="#ppt_y"/>
                                          </p:val>
                                        </p:tav>
                                      </p:tavLst>
                                    </p:anim>
                                  </p:childTnLst>
                                </p:cTn>
                              </p:par>
                            </p:childTnLst>
                          </p:cTn>
                        </p:par>
                        <p:par>
                          <p:cTn id="75" fill="hold">
                            <p:stCondLst>
                              <p:cond delay="6000"/>
                            </p:stCondLst>
                            <p:childTnLst>
                              <p:par>
                                <p:cTn id="76" presetID="42" presetClass="entr" presetSubtype="0" fill="hold"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250"/>
                                        <p:tgtEl>
                                          <p:spTgt spid="23"/>
                                        </p:tgtEl>
                                      </p:cBhvr>
                                    </p:animEffect>
                                    <p:anim calcmode="lin" valueType="num">
                                      <p:cBhvr>
                                        <p:cTn id="79" dur="250" fill="hold"/>
                                        <p:tgtEl>
                                          <p:spTgt spid="23"/>
                                        </p:tgtEl>
                                        <p:attrNameLst>
                                          <p:attrName>ppt_x</p:attrName>
                                        </p:attrNameLst>
                                      </p:cBhvr>
                                      <p:tavLst>
                                        <p:tav tm="0">
                                          <p:val>
                                            <p:strVal val="#ppt_x"/>
                                          </p:val>
                                        </p:tav>
                                        <p:tav tm="100000">
                                          <p:val>
                                            <p:strVal val="#ppt_x"/>
                                          </p:val>
                                        </p:tav>
                                      </p:tavLst>
                                    </p:anim>
                                    <p:anim calcmode="lin" valueType="num">
                                      <p:cBhvr>
                                        <p:cTn id="80" dur="250" fill="hold"/>
                                        <p:tgtEl>
                                          <p:spTgt spid="23"/>
                                        </p:tgtEl>
                                        <p:attrNameLst>
                                          <p:attrName>ppt_y</p:attrName>
                                        </p:attrNameLst>
                                      </p:cBhvr>
                                      <p:tavLst>
                                        <p:tav tm="0">
                                          <p:val>
                                            <p:strVal val="#ppt_y+.1"/>
                                          </p:val>
                                        </p:tav>
                                        <p:tav tm="100000">
                                          <p:val>
                                            <p:strVal val="#ppt_y"/>
                                          </p:val>
                                        </p:tav>
                                      </p:tavLst>
                                    </p:anim>
                                  </p:childTnLst>
                                </p:cTn>
                              </p:par>
                            </p:childTnLst>
                          </p:cTn>
                        </p:par>
                        <p:par>
                          <p:cTn id="81" fill="hold">
                            <p:stCondLst>
                              <p:cond delay="6500"/>
                            </p:stCondLst>
                            <p:childTnLst>
                              <p:par>
                                <p:cTn id="82" presetID="42"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250"/>
                                        <p:tgtEl>
                                          <p:spTgt spid="28"/>
                                        </p:tgtEl>
                                      </p:cBhvr>
                                    </p:animEffect>
                                    <p:anim calcmode="lin" valueType="num">
                                      <p:cBhvr>
                                        <p:cTn id="85" dur="250" fill="hold"/>
                                        <p:tgtEl>
                                          <p:spTgt spid="28"/>
                                        </p:tgtEl>
                                        <p:attrNameLst>
                                          <p:attrName>ppt_x</p:attrName>
                                        </p:attrNameLst>
                                      </p:cBhvr>
                                      <p:tavLst>
                                        <p:tav tm="0">
                                          <p:val>
                                            <p:strVal val="#ppt_x"/>
                                          </p:val>
                                        </p:tav>
                                        <p:tav tm="100000">
                                          <p:val>
                                            <p:strVal val="#ppt_x"/>
                                          </p:val>
                                        </p:tav>
                                      </p:tavLst>
                                    </p:anim>
                                    <p:anim calcmode="lin" valueType="num">
                                      <p:cBhvr>
                                        <p:cTn id="86" dur="250" fill="hold"/>
                                        <p:tgtEl>
                                          <p:spTgt spid="28"/>
                                        </p:tgtEl>
                                        <p:attrNameLst>
                                          <p:attrName>ppt_y</p:attrName>
                                        </p:attrNameLst>
                                      </p:cBhvr>
                                      <p:tavLst>
                                        <p:tav tm="0">
                                          <p:val>
                                            <p:strVal val="#ppt_y+.1"/>
                                          </p:val>
                                        </p:tav>
                                        <p:tav tm="100000">
                                          <p:val>
                                            <p:strVal val="#ppt_y"/>
                                          </p:val>
                                        </p:tav>
                                      </p:tavLst>
                                    </p:anim>
                                  </p:childTnLst>
                                </p:cTn>
                              </p:par>
                            </p:childTnLst>
                          </p:cTn>
                        </p:par>
                        <p:par>
                          <p:cTn id="87" fill="hold">
                            <p:stCondLst>
                              <p:cond delay="7000"/>
                            </p:stCondLst>
                            <p:childTnLst>
                              <p:par>
                                <p:cTn id="88" presetID="42" presetClass="entr" presetSubtype="0" fill="hold"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250"/>
                                        <p:tgtEl>
                                          <p:spTgt spid="34"/>
                                        </p:tgtEl>
                                      </p:cBhvr>
                                    </p:animEffect>
                                    <p:anim calcmode="lin" valueType="num">
                                      <p:cBhvr>
                                        <p:cTn id="91" dur="250" fill="hold"/>
                                        <p:tgtEl>
                                          <p:spTgt spid="34"/>
                                        </p:tgtEl>
                                        <p:attrNameLst>
                                          <p:attrName>ppt_x</p:attrName>
                                        </p:attrNameLst>
                                      </p:cBhvr>
                                      <p:tavLst>
                                        <p:tav tm="0">
                                          <p:val>
                                            <p:strVal val="#ppt_x"/>
                                          </p:val>
                                        </p:tav>
                                        <p:tav tm="100000">
                                          <p:val>
                                            <p:strVal val="#ppt_x"/>
                                          </p:val>
                                        </p:tav>
                                      </p:tavLst>
                                    </p:anim>
                                    <p:anim calcmode="lin" valueType="num">
                                      <p:cBhvr>
                                        <p:cTn id="92" dur="250" fill="hold"/>
                                        <p:tgtEl>
                                          <p:spTgt spid="34"/>
                                        </p:tgtEl>
                                        <p:attrNameLst>
                                          <p:attrName>ppt_y</p:attrName>
                                        </p:attrNameLst>
                                      </p:cBhvr>
                                      <p:tavLst>
                                        <p:tav tm="0">
                                          <p:val>
                                            <p:strVal val="#ppt_y+.1"/>
                                          </p:val>
                                        </p:tav>
                                        <p:tav tm="100000">
                                          <p:val>
                                            <p:strVal val="#ppt_y"/>
                                          </p:val>
                                        </p:tav>
                                      </p:tavLst>
                                    </p:anim>
                                  </p:childTnLst>
                                </p:cTn>
                              </p:par>
                            </p:childTnLst>
                          </p:cTn>
                        </p:par>
                        <p:par>
                          <p:cTn id="93" fill="hold">
                            <p:stCondLst>
                              <p:cond delay="7500"/>
                            </p:stCondLst>
                            <p:childTnLst>
                              <p:par>
                                <p:cTn id="94" presetID="42" presetClass="entr" presetSubtype="0" fill="hold"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250"/>
                                        <p:tgtEl>
                                          <p:spTgt spid="37"/>
                                        </p:tgtEl>
                                      </p:cBhvr>
                                    </p:animEffect>
                                    <p:anim calcmode="lin" valueType="num">
                                      <p:cBhvr>
                                        <p:cTn id="97" dur="250" fill="hold"/>
                                        <p:tgtEl>
                                          <p:spTgt spid="37"/>
                                        </p:tgtEl>
                                        <p:attrNameLst>
                                          <p:attrName>ppt_x</p:attrName>
                                        </p:attrNameLst>
                                      </p:cBhvr>
                                      <p:tavLst>
                                        <p:tav tm="0">
                                          <p:val>
                                            <p:strVal val="#ppt_x"/>
                                          </p:val>
                                        </p:tav>
                                        <p:tav tm="100000">
                                          <p:val>
                                            <p:strVal val="#ppt_x"/>
                                          </p:val>
                                        </p:tav>
                                      </p:tavLst>
                                    </p:anim>
                                    <p:anim calcmode="lin" valueType="num">
                                      <p:cBhvr>
                                        <p:cTn id="98" dur="250" fill="hold"/>
                                        <p:tgtEl>
                                          <p:spTgt spid="37"/>
                                        </p:tgtEl>
                                        <p:attrNameLst>
                                          <p:attrName>ppt_y</p:attrName>
                                        </p:attrNameLst>
                                      </p:cBhvr>
                                      <p:tavLst>
                                        <p:tav tm="0">
                                          <p:val>
                                            <p:strVal val="#ppt_y+.1"/>
                                          </p:val>
                                        </p:tav>
                                        <p:tav tm="100000">
                                          <p:val>
                                            <p:strVal val="#ppt_y"/>
                                          </p:val>
                                        </p:tav>
                                      </p:tavLst>
                                    </p:anim>
                                  </p:childTnLst>
                                </p:cTn>
                              </p:par>
                            </p:childTnLst>
                          </p:cTn>
                        </p:par>
                        <p:par>
                          <p:cTn id="99" fill="hold">
                            <p:stCondLst>
                              <p:cond delay="8000"/>
                            </p:stCondLst>
                            <p:childTnLst>
                              <p:par>
                                <p:cTn id="100" presetID="42" presetClass="entr" presetSubtype="0" fill="hold" grpId="0" nodeType="after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250"/>
                                        <p:tgtEl>
                                          <p:spTgt spid="41"/>
                                        </p:tgtEl>
                                      </p:cBhvr>
                                    </p:animEffect>
                                    <p:anim calcmode="lin" valueType="num">
                                      <p:cBhvr>
                                        <p:cTn id="103" dur="250" fill="hold"/>
                                        <p:tgtEl>
                                          <p:spTgt spid="41"/>
                                        </p:tgtEl>
                                        <p:attrNameLst>
                                          <p:attrName>ppt_x</p:attrName>
                                        </p:attrNameLst>
                                      </p:cBhvr>
                                      <p:tavLst>
                                        <p:tav tm="0">
                                          <p:val>
                                            <p:strVal val="#ppt_x"/>
                                          </p:val>
                                        </p:tav>
                                        <p:tav tm="100000">
                                          <p:val>
                                            <p:strVal val="#ppt_x"/>
                                          </p:val>
                                        </p:tav>
                                      </p:tavLst>
                                    </p:anim>
                                    <p:anim calcmode="lin" valueType="num">
                                      <p:cBhvr>
                                        <p:cTn id="104" dur="250" fill="hold"/>
                                        <p:tgtEl>
                                          <p:spTgt spid="41"/>
                                        </p:tgtEl>
                                        <p:attrNameLst>
                                          <p:attrName>ppt_y</p:attrName>
                                        </p:attrNameLst>
                                      </p:cBhvr>
                                      <p:tavLst>
                                        <p:tav tm="0">
                                          <p:val>
                                            <p:strVal val="#ppt_y+.1"/>
                                          </p:val>
                                        </p:tav>
                                        <p:tav tm="100000">
                                          <p:val>
                                            <p:strVal val="#ppt_y"/>
                                          </p:val>
                                        </p:tav>
                                      </p:tavLst>
                                    </p:anim>
                                  </p:childTnLst>
                                </p:cTn>
                              </p:par>
                            </p:childTnLst>
                          </p:cTn>
                        </p:par>
                        <p:par>
                          <p:cTn id="105" fill="hold">
                            <p:stCondLst>
                              <p:cond delay="8500"/>
                            </p:stCondLst>
                            <p:childTnLst>
                              <p:par>
                                <p:cTn id="106" presetID="42" presetClass="entr" presetSubtype="0" fill="hold" grpId="0" nodeType="after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250"/>
                                        <p:tgtEl>
                                          <p:spTgt spid="42"/>
                                        </p:tgtEl>
                                      </p:cBhvr>
                                    </p:animEffect>
                                    <p:anim calcmode="lin" valueType="num">
                                      <p:cBhvr>
                                        <p:cTn id="109" dur="250" fill="hold"/>
                                        <p:tgtEl>
                                          <p:spTgt spid="42"/>
                                        </p:tgtEl>
                                        <p:attrNameLst>
                                          <p:attrName>ppt_x</p:attrName>
                                        </p:attrNameLst>
                                      </p:cBhvr>
                                      <p:tavLst>
                                        <p:tav tm="0">
                                          <p:val>
                                            <p:strVal val="#ppt_x"/>
                                          </p:val>
                                        </p:tav>
                                        <p:tav tm="100000">
                                          <p:val>
                                            <p:strVal val="#ppt_x"/>
                                          </p:val>
                                        </p:tav>
                                      </p:tavLst>
                                    </p:anim>
                                    <p:anim calcmode="lin" valueType="num">
                                      <p:cBhvr>
                                        <p:cTn id="110" dur="250" fill="hold"/>
                                        <p:tgtEl>
                                          <p:spTgt spid="42"/>
                                        </p:tgtEl>
                                        <p:attrNameLst>
                                          <p:attrName>ppt_y</p:attrName>
                                        </p:attrNameLst>
                                      </p:cBhvr>
                                      <p:tavLst>
                                        <p:tav tm="0">
                                          <p:val>
                                            <p:strVal val="#ppt_y+.1"/>
                                          </p:val>
                                        </p:tav>
                                        <p:tav tm="100000">
                                          <p:val>
                                            <p:strVal val="#ppt_y"/>
                                          </p:val>
                                        </p:tav>
                                      </p:tavLst>
                                    </p:anim>
                                  </p:childTnLst>
                                </p:cTn>
                              </p:par>
                            </p:childTnLst>
                          </p:cTn>
                        </p:par>
                        <p:par>
                          <p:cTn id="111" fill="hold">
                            <p:stCondLst>
                              <p:cond delay="9000"/>
                            </p:stCondLst>
                            <p:childTnLst>
                              <p:par>
                                <p:cTn id="112" presetID="42" presetClass="entr" presetSubtype="0" fill="hold" grpId="0" nodeType="after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fade">
                                      <p:cBhvr>
                                        <p:cTn id="114" dur="250"/>
                                        <p:tgtEl>
                                          <p:spTgt spid="43"/>
                                        </p:tgtEl>
                                      </p:cBhvr>
                                    </p:animEffect>
                                    <p:anim calcmode="lin" valueType="num">
                                      <p:cBhvr>
                                        <p:cTn id="115" dur="250" fill="hold"/>
                                        <p:tgtEl>
                                          <p:spTgt spid="43"/>
                                        </p:tgtEl>
                                        <p:attrNameLst>
                                          <p:attrName>ppt_x</p:attrName>
                                        </p:attrNameLst>
                                      </p:cBhvr>
                                      <p:tavLst>
                                        <p:tav tm="0">
                                          <p:val>
                                            <p:strVal val="#ppt_x"/>
                                          </p:val>
                                        </p:tav>
                                        <p:tav tm="100000">
                                          <p:val>
                                            <p:strVal val="#ppt_x"/>
                                          </p:val>
                                        </p:tav>
                                      </p:tavLst>
                                    </p:anim>
                                    <p:anim calcmode="lin" valueType="num">
                                      <p:cBhvr>
                                        <p:cTn id="116" dur="250" fill="hold"/>
                                        <p:tgtEl>
                                          <p:spTgt spid="43"/>
                                        </p:tgtEl>
                                        <p:attrNameLst>
                                          <p:attrName>ppt_y</p:attrName>
                                        </p:attrNameLst>
                                      </p:cBhvr>
                                      <p:tavLst>
                                        <p:tav tm="0">
                                          <p:val>
                                            <p:strVal val="#ppt_y+.1"/>
                                          </p:val>
                                        </p:tav>
                                        <p:tav tm="100000">
                                          <p:val>
                                            <p:strVal val="#ppt_y"/>
                                          </p:val>
                                        </p:tav>
                                      </p:tavLst>
                                    </p:anim>
                                  </p:childTnLst>
                                </p:cTn>
                              </p:par>
                            </p:childTnLst>
                          </p:cTn>
                        </p:par>
                        <p:par>
                          <p:cTn id="117" fill="hold">
                            <p:stCondLst>
                              <p:cond delay="9500"/>
                            </p:stCondLst>
                            <p:childTnLst>
                              <p:par>
                                <p:cTn id="118" presetID="42" presetClass="entr" presetSubtype="0"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fade">
                                      <p:cBhvr>
                                        <p:cTn id="120" dur="250"/>
                                        <p:tgtEl>
                                          <p:spTgt spid="44"/>
                                        </p:tgtEl>
                                      </p:cBhvr>
                                    </p:animEffect>
                                    <p:anim calcmode="lin" valueType="num">
                                      <p:cBhvr>
                                        <p:cTn id="121" dur="250" fill="hold"/>
                                        <p:tgtEl>
                                          <p:spTgt spid="44"/>
                                        </p:tgtEl>
                                        <p:attrNameLst>
                                          <p:attrName>ppt_x</p:attrName>
                                        </p:attrNameLst>
                                      </p:cBhvr>
                                      <p:tavLst>
                                        <p:tav tm="0">
                                          <p:val>
                                            <p:strVal val="#ppt_x"/>
                                          </p:val>
                                        </p:tav>
                                        <p:tav tm="100000">
                                          <p:val>
                                            <p:strVal val="#ppt_x"/>
                                          </p:val>
                                        </p:tav>
                                      </p:tavLst>
                                    </p:anim>
                                    <p:anim calcmode="lin" valueType="num">
                                      <p:cBhvr>
                                        <p:cTn id="122" dur="250" fill="hold"/>
                                        <p:tgtEl>
                                          <p:spTgt spid="44"/>
                                        </p:tgtEl>
                                        <p:attrNameLst>
                                          <p:attrName>ppt_y</p:attrName>
                                        </p:attrNameLst>
                                      </p:cBhvr>
                                      <p:tavLst>
                                        <p:tav tm="0">
                                          <p:val>
                                            <p:strVal val="#ppt_y+.1"/>
                                          </p:val>
                                        </p:tav>
                                        <p:tav tm="100000">
                                          <p:val>
                                            <p:strVal val="#ppt_y"/>
                                          </p:val>
                                        </p:tav>
                                      </p:tavLst>
                                    </p:anim>
                                  </p:childTnLst>
                                </p:cTn>
                              </p:par>
                            </p:childTnLst>
                          </p:cTn>
                        </p:par>
                        <p:par>
                          <p:cTn id="123" fill="hold">
                            <p:stCondLst>
                              <p:cond delay="10000"/>
                            </p:stCondLst>
                            <p:childTnLst>
                              <p:par>
                                <p:cTn id="124" presetID="42" presetClass="entr" presetSubtype="0" fill="hold" grpId="0" nodeType="after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250"/>
                                        <p:tgtEl>
                                          <p:spTgt spid="45"/>
                                        </p:tgtEl>
                                      </p:cBhvr>
                                    </p:animEffect>
                                    <p:anim calcmode="lin" valueType="num">
                                      <p:cBhvr>
                                        <p:cTn id="127" dur="250" fill="hold"/>
                                        <p:tgtEl>
                                          <p:spTgt spid="45"/>
                                        </p:tgtEl>
                                        <p:attrNameLst>
                                          <p:attrName>ppt_x</p:attrName>
                                        </p:attrNameLst>
                                      </p:cBhvr>
                                      <p:tavLst>
                                        <p:tav tm="0">
                                          <p:val>
                                            <p:strVal val="#ppt_x"/>
                                          </p:val>
                                        </p:tav>
                                        <p:tav tm="100000">
                                          <p:val>
                                            <p:strVal val="#ppt_x"/>
                                          </p:val>
                                        </p:tav>
                                      </p:tavLst>
                                    </p:anim>
                                    <p:anim calcmode="lin" valueType="num">
                                      <p:cBhvr>
                                        <p:cTn id="128" dur="250" fill="hold"/>
                                        <p:tgtEl>
                                          <p:spTgt spid="45"/>
                                        </p:tgtEl>
                                        <p:attrNameLst>
                                          <p:attrName>ppt_y</p:attrName>
                                        </p:attrNameLst>
                                      </p:cBhvr>
                                      <p:tavLst>
                                        <p:tav tm="0">
                                          <p:val>
                                            <p:strVal val="#ppt_y+.1"/>
                                          </p:val>
                                        </p:tav>
                                        <p:tav tm="100000">
                                          <p:val>
                                            <p:strVal val="#ppt_y"/>
                                          </p:val>
                                        </p:tav>
                                      </p:tavLst>
                                    </p:anim>
                                  </p:childTnLst>
                                </p:cTn>
                              </p:par>
                            </p:childTnLst>
                          </p:cTn>
                        </p:par>
                        <p:par>
                          <p:cTn id="129" fill="hold">
                            <p:stCondLst>
                              <p:cond delay="10500"/>
                            </p:stCondLst>
                            <p:childTnLst>
                              <p:par>
                                <p:cTn id="130" presetID="42" presetClass="entr" presetSubtype="0" fill="hold" grpId="0" nodeType="after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fade">
                                      <p:cBhvr>
                                        <p:cTn id="132" dur="250"/>
                                        <p:tgtEl>
                                          <p:spTgt spid="46"/>
                                        </p:tgtEl>
                                      </p:cBhvr>
                                    </p:animEffect>
                                    <p:anim calcmode="lin" valueType="num">
                                      <p:cBhvr>
                                        <p:cTn id="133" dur="250" fill="hold"/>
                                        <p:tgtEl>
                                          <p:spTgt spid="46"/>
                                        </p:tgtEl>
                                        <p:attrNameLst>
                                          <p:attrName>ppt_x</p:attrName>
                                        </p:attrNameLst>
                                      </p:cBhvr>
                                      <p:tavLst>
                                        <p:tav tm="0">
                                          <p:val>
                                            <p:strVal val="#ppt_x"/>
                                          </p:val>
                                        </p:tav>
                                        <p:tav tm="100000">
                                          <p:val>
                                            <p:strVal val="#ppt_x"/>
                                          </p:val>
                                        </p:tav>
                                      </p:tavLst>
                                    </p:anim>
                                    <p:anim calcmode="lin" valueType="num">
                                      <p:cBhvr>
                                        <p:cTn id="134" dur="250" fill="hold"/>
                                        <p:tgtEl>
                                          <p:spTgt spid="46"/>
                                        </p:tgtEl>
                                        <p:attrNameLst>
                                          <p:attrName>ppt_y</p:attrName>
                                        </p:attrNameLst>
                                      </p:cBhvr>
                                      <p:tavLst>
                                        <p:tav tm="0">
                                          <p:val>
                                            <p:strVal val="#ppt_y+.1"/>
                                          </p:val>
                                        </p:tav>
                                        <p:tav tm="100000">
                                          <p:val>
                                            <p:strVal val="#ppt_y"/>
                                          </p:val>
                                        </p:tav>
                                      </p:tavLst>
                                    </p:anim>
                                  </p:childTnLst>
                                </p:cTn>
                              </p:par>
                            </p:childTnLst>
                          </p:cTn>
                        </p:par>
                        <p:par>
                          <p:cTn id="135" fill="hold">
                            <p:stCondLst>
                              <p:cond delay="11000"/>
                            </p:stCondLst>
                            <p:childTnLst>
                              <p:par>
                                <p:cTn id="136" presetID="42" presetClass="entr" presetSubtype="0" fill="hold" grpId="0" nodeType="after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fade">
                                      <p:cBhvr>
                                        <p:cTn id="138" dur="250"/>
                                        <p:tgtEl>
                                          <p:spTgt spid="47"/>
                                        </p:tgtEl>
                                      </p:cBhvr>
                                    </p:animEffect>
                                    <p:anim calcmode="lin" valueType="num">
                                      <p:cBhvr>
                                        <p:cTn id="139" dur="250" fill="hold"/>
                                        <p:tgtEl>
                                          <p:spTgt spid="47"/>
                                        </p:tgtEl>
                                        <p:attrNameLst>
                                          <p:attrName>ppt_x</p:attrName>
                                        </p:attrNameLst>
                                      </p:cBhvr>
                                      <p:tavLst>
                                        <p:tav tm="0">
                                          <p:val>
                                            <p:strVal val="#ppt_x"/>
                                          </p:val>
                                        </p:tav>
                                        <p:tav tm="100000">
                                          <p:val>
                                            <p:strVal val="#ppt_x"/>
                                          </p:val>
                                        </p:tav>
                                      </p:tavLst>
                                    </p:anim>
                                    <p:anim calcmode="lin" valueType="num">
                                      <p:cBhvr>
                                        <p:cTn id="140" dur="250" fill="hold"/>
                                        <p:tgtEl>
                                          <p:spTgt spid="47"/>
                                        </p:tgtEl>
                                        <p:attrNameLst>
                                          <p:attrName>ppt_y</p:attrName>
                                        </p:attrNameLst>
                                      </p:cBhvr>
                                      <p:tavLst>
                                        <p:tav tm="0">
                                          <p:val>
                                            <p:strVal val="#ppt_y+.1"/>
                                          </p:val>
                                        </p:tav>
                                        <p:tav tm="100000">
                                          <p:val>
                                            <p:strVal val="#ppt_y"/>
                                          </p:val>
                                        </p:tav>
                                      </p:tavLst>
                                    </p:anim>
                                  </p:childTnLst>
                                </p:cTn>
                              </p:par>
                            </p:childTnLst>
                          </p:cTn>
                        </p:par>
                        <p:par>
                          <p:cTn id="141" fill="hold">
                            <p:stCondLst>
                              <p:cond delay="11500"/>
                            </p:stCondLst>
                            <p:childTnLst>
                              <p:par>
                                <p:cTn id="142" presetID="42" presetClass="entr" presetSubtype="0" fill="hold" grpId="0" nodeType="afterEffect">
                                  <p:stCondLst>
                                    <p:cond delay="0"/>
                                  </p:stCondLst>
                                  <p:childTnLst>
                                    <p:set>
                                      <p:cBhvr>
                                        <p:cTn id="143" dur="1" fill="hold">
                                          <p:stCondLst>
                                            <p:cond delay="0"/>
                                          </p:stCondLst>
                                        </p:cTn>
                                        <p:tgtEl>
                                          <p:spTgt spid="48"/>
                                        </p:tgtEl>
                                        <p:attrNameLst>
                                          <p:attrName>style.visibility</p:attrName>
                                        </p:attrNameLst>
                                      </p:cBhvr>
                                      <p:to>
                                        <p:strVal val="visible"/>
                                      </p:to>
                                    </p:set>
                                    <p:animEffect transition="in" filter="fade">
                                      <p:cBhvr>
                                        <p:cTn id="144" dur="250"/>
                                        <p:tgtEl>
                                          <p:spTgt spid="48"/>
                                        </p:tgtEl>
                                      </p:cBhvr>
                                    </p:animEffect>
                                    <p:anim calcmode="lin" valueType="num">
                                      <p:cBhvr>
                                        <p:cTn id="145" dur="250" fill="hold"/>
                                        <p:tgtEl>
                                          <p:spTgt spid="48"/>
                                        </p:tgtEl>
                                        <p:attrNameLst>
                                          <p:attrName>ppt_x</p:attrName>
                                        </p:attrNameLst>
                                      </p:cBhvr>
                                      <p:tavLst>
                                        <p:tav tm="0">
                                          <p:val>
                                            <p:strVal val="#ppt_x"/>
                                          </p:val>
                                        </p:tav>
                                        <p:tav tm="100000">
                                          <p:val>
                                            <p:strVal val="#ppt_x"/>
                                          </p:val>
                                        </p:tav>
                                      </p:tavLst>
                                    </p:anim>
                                    <p:anim calcmode="lin" valueType="num">
                                      <p:cBhvr>
                                        <p:cTn id="146" dur="250" fill="hold"/>
                                        <p:tgtEl>
                                          <p:spTgt spid="48"/>
                                        </p:tgtEl>
                                        <p:attrNameLst>
                                          <p:attrName>ppt_y</p:attrName>
                                        </p:attrNameLst>
                                      </p:cBhvr>
                                      <p:tavLst>
                                        <p:tav tm="0">
                                          <p:val>
                                            <p:strVal val="#ppt_y+.1"/>
                                          </p:val>
                                        </p:tav>
                                        <p:tav tm="100000">
                                          <p:val>
                                            <p:strVal val="#ppt_y"/>
                                          </p:val>
                                        </p:tav>
                                      </p:tavLst>
                                    </p:anim>
                                  </p:childTnLst>
                                </p:cTn>
                              </p:par>
                            </p:childTnLst>
                          </p:cTn>
                        </p:par>
                        <p:par>
                          <p:cTn id="147" fill="hold">
                            <p:stCondLst>
                              <p:cond delay="12000"/>
                            </p:stCondLst>
                            <p:childTnLst>
                              <p:par>
                                <p:cTn id="148" presetID="42" presetClass="entr" presetSubtype="0" fill="hold" grpId="0" nodeType="afterEffect">
                                  <p:stCondLst>
                                    <p:cond delay="0"/>
                                  </p:stCondLst>
                                  <p:childTnLst>
                                    <p:set>
                                      <p:cBhvr>
                                        <p:cTn id="149" dur="1" fill="hold">
                                          <p:stCondLst>
                                            <p:cond delay="0"/>
                                          </p:stCondLst>
                                        </p:cTn>
                                        <p:tgtEl>
                                          <p:spTgt spid="49"/>
                                        </p:tgtEl>
                                        <p:attrNameLst>
                                          <p:attrName>style.visibility</p:attrName>
                                        </p:attrNameLst>
                                      </p:cBhvr>
                                      <p:to>
                                        <p:strVal val="visible"/>
                                      </p:to>
                                    </p:set>
                                    <p:animEffect transition="in" filter="fade">
                                      <p:cBhvr>
                                        <p:cTn id="150" dur="250"/>
                                        <p:tgtEl>
                                          <p:spTgt spid="49"/>
                                        </p:tgtEl>
                                      </p:cBhvr>
                                    </p:animEffect>
                                    <p:anim calcmode="lin" valueType="num">
                                      <p:cBhvr>
                                        <p:cTn id="151" dur="250" fill="hold"/>
                                        <p:tgtEl>
                                          <p:spTgt spid="49"/>
                                        </p:tgtEl>
                                        <p:attrNameLst>
                                          <p:attrName>ppt_x</p:attrName>
                                        </p:attrNameLst>
                                      </p:cBhvr>
                                      <p:tavLst>
                                        <p:tav tm="0">
                                          <p:val>
                                            <p:strVal val="#ppt_x"/>
                                          </p:val>
                                        </p:tav>
                                        <p:tav tm="100000">
                                          <p:val>
                                            <p:strVal val="#ppt_x"/>
                                          </p:val>
                                        </p:tav>
                                      </p:tavLst>
                                    </p:anim>
                                    <p:anim calcmode="lin" valueType="num">
                                      <p:cBhvr>
                                        <p:cTn id="152" dur="250" fill="hold"/>
                                        <p:tgtEl>
                                          <p:spTgt spid="49"/>
                                        </p:tgtEl>
                                        <p:attrNameLst>
                                          <p:attrName>ppt_y</p:attrName>
                                        </p:attrNameLst>
                                      </p:cBhvr>
                                      <p:tavLst>
                                        <p:tav tm="0">
                                          <p:val>
                                            <p:strVal val="#ppt_y+.1"/>
                                          </p:val>
                                        </p:tav>
                                        <p:tav tm="100000">
                                          <p:val>
                                            <p:strVal val="#ppt_y"/>
                                          </p:val>
                                        </p:tav>
                                      </p:tavLst>
                                    </p:anim>
                                  </p:childTnLst>
                                </p:cTn>
                              </p:par>
                            </p:childTnLst>
                          </p:cTn>
                        </p:par>
                        <p:par>
                          <p:cTn id="153" fill="hold">
                            <p:stCondLst>
                              <p:cond delay="12500"/>
                            </p:stCondLst>
                            <p:childTnLst>
                              <p:par>
                                <p:cTn id="154" presetID="42" presetClass="entr" presetSubtype="0" fill="hold" grpId="0" nodeType="afterEffect">
                                  <p:stCondLst>
                                    <p:cond delay="0"/>
                                  </p:stCondLst>
                                  <p:childTnLst>
                                    <p:set>
                                      <p:cBhvr>
                                        <p:cTn id="155" dur="1" fill="hold">
                                          <p:stCondLst>
                                            <p:cond delay="0"/>
                                          </p:stCondLst>
                                        </p:cTn>
                                        <p:tgtEl>
                                          <p:spTgt spid="50"/>
                                        </p:tgtEl>
                                        <p:attrNameLst>
                                          <p:attrName>style.visibility</p:attrName>
                                        </p:attrNameLst>
                                      </p:cBhvr>
                                      <p:to>
                                        <p:strVal val="visible"/>
                                      </p:to>
                                    </p:set>
                                    <p:animEffect transition="in" filter="fade">
                                      <p:cBhvr>
                                        <p:cTn id="156" dur="250"/>
                                        <p:tgtEl>
                                          <p:spTgt spid="50"/>
                                        </p:tgtEl>
                                      </p:cBhvr>
                                    </p:animEffect>
                                    <p:anim calcmode="lin" valueType="num">
                                      <p:cBhvr>
                                        <p:cTn id="157" dur="250" fill="hold"/>
                                        <p:tgtEl>
                                          <p:spTgt spid="50"/>
                                        </p:tgtEl>
                                        <p:attrNameLst>
                                          <p:attrName>ppt_x</p:attrName>
                                        </p:attrNameLst>
                                      </p:cBhvr>
                                      <p:tavLst>
                                        <p:tav tm="0">
                                          <p:val>
                                            <p:strVal val="#ppt_x"/>
                                          </p:val>
                                        </p:tav>
                                        <p:tav tm="100000">
                                          <p:val>
                                            <p:strVal val="#ppt_x"/>
                                          </p:val>
                                        </p:tav>
                                      </p:tavLst>
                                    </p:anim>
                                    <p:anim calcmode="lin" valueType="num">
                                      <p:cBhvr>
                                        <p:cTn id="158" dur="250" fill="hold"/>
                                        <p:tgtEl>
                                          <p:spTgt spid="50"/>
                                        </p:tgtEl>
                                        <p:attrNameLst>
                                          <p:attrName>ppt_y</p:attrName>
                                        </p:attrNameLst>
                                      </p:cBhvr>
                                      <p:tavLst>
                                        <p:tav tm="0">
                                          <p:val>
                                            <p:strVal val="#ppt_y+.1"/>
                                          </p:val>
                                        </p:tav>
                                        <p:tav tm="100000">
                                          <p:val>
                                            <p:strVal val="#ppt_y"/>
                                          </p:val>
                                        </p:tav>
                                      </p:tavLst>
                                    </p:anim>
                                  </p:childTnLst>
                                </p:cTn>
                              </p:par>
                            </p:childTnLst>
                          </p:cTn>
                        </p:par>
                        <p:par>
                          <p:cTn id="159" fill="hold">
                            <p:stCondLst>
                              <p:cond delay="13000"/>
                            </p:stCondLst>
                            <p:childTnLst>
                              <p:par>
                                <p:cTn id="160" presetID="42" presetClass="entr" presetSubtype="0" fill="hold" grpId="0" nodeType="afterEffect">
                                  <p:stCondLst>
                                    <p:cond delay="0"/>
                                  </p:stCondLst>
                                  <p:childTnLst>
                                    <p:set>
                                      <p:cBhvr>
                                        <p:cTn id="161" dur="1" fill="hold">
                                          <p:stCondLst>
                                            <p:cond delay="0"/>
                                          </p:stCondLst>
                                        </p:cTn>
                                        <p:tgtEl>
                                          <p:spTgt spid="51"/>
                                        </p:tgtEl>
                                        <p:attrNameLst>
                                          <p:attrName>style.visibility</p:attrName>
                                        </p:attrNameLst>
                                      </p:cBhvr>
                                      <p:to>
                                        <p:strVal val="visible"/>
                                      </p:to>
                                    </p:set>
                                    <p:animEffect transition="in" filter="fade">
                                      <p:cBhvr>
                                        <p:cTn id="162" dur="250"/>
                                        <p:tgtEl>
                                          <p:spTgt spid="51"/>
                                        </p:tgtEl>
                                      </p:cBhvr>
                                    </p:animEffect>
                                    <p:anim calcmode="lin" valueType="num">
                                      <p:cBhvr>
                                        <p:cTn id="163" dur="250" fill="hold"/>
                                        <p:tgtEl>
                                          <p:spTgt spid="51"/>
                                        </p:tgtEl>
                                        <p:attrNameLst>
                                          <p:attrName>ppt_x</p:attrName>
                                        </p:attrNameLst>
                                      </p:cBhvr>
                                      <p:tavLst>
                                        <p:tav tm="0">
                                          <p:val>
                                            <p:strVal val="#ppt_x"/>
                                          </p:val>
                                        </p:tav>
                                        <p:tav tm="100000">
                                          <p:val>
                                            <p:strVal val="#ppt_x"/>
                                          </p:val>
                                        </p:tav>
                                      </p:tavLst>
                                    </p:anim>
                                    <p:anim calcmode="lin" valueType="num">
                                      <p:cBhvr>
                                        <p:cTn id="164" dur="250" fill="hold"/>
                                        <p:tgtEl>
                                          <p:spTgt spid="51"/>
                                        </p:tgtEl>
                                        <p:attrNameLst>
                                          <p:attrName>ppt_y</p:attrName>
                                        </p:attrNameLst>
                                      </p:cBhvr>
                                      <p:tavLst>
                                        <p:tav tm="0">
                                          <p:val>
                                            <p:strVal val="#ppt_y+.1"/>
                                          </p:val>
                                        </p:tav>
                                        <p:tav tm="100000">
                                          <p:val>
                                            <p:strVal val="#ppt_y"/>
                                          </p:val>
                                        </p:tav>
                                      </p:tavLst>
                                    </p:anim>
                                  </p:childTnLst>
                                </p:cTn>
                              </p:par>
                            </p:childTnLst>
                          </p:cTn>
                        </p:par>
                        <p:par>
                          <p:cTn id="165" fill="hold">
                            <p:stCondLst>
                              <p:cond delay="13500"/>
                            </p:stCondLst>
                            <p:childTnLst>
                              <p:par>
                                <p:cTn id="166" presetID="42" presetClass="entr" presetSubtype="0" fill="hold" grpId="0" nodeType="afterEffect">
                                  <p:stCondLst>
                                    <p:cond delay="0"/>
                                  </p:stCondLst>
                                  <p:childTnLst>
                                    <p:set>
                                      <p:cBhvr>
                                        <p:cTn id="167" dur="1" fill="hold">
                                          <p:stCondLst>
                                            <p:cond delay="0"/>
                                          </p:stCondLst>
                                        </p:cTn>
                                        <p:tgtEl>
                                          <p:spTgt spid="52"/>
                                        </p:tgtEl>
                                        <p:attrNameLst>
                                          <p:attrName>style.visibility</p:attrName>
                                        </p:attrNameLst>
                                      </p:cBhvr>
                                      <p:to>
                                        <p:strVal val="visible"/>
                                      </p:to>
                                    </p:set>
                                    <p:animEffect transition="in" filter="fade">
                                      <p:cBhvr>
                                        <p:cTn id="168" dur="250"/>
                                        <p:tgtEl>
                                          <p:spTgt spid="52"/>
                                        </p:tgtEl>
                                      </p:cBhvr>
                                    </p:animEffect>
                                    <p:anim calcmode="lin" valueType="num">
                                      <p:cBhvr>
                                        <p:cTn id="169" dur="250" fill="hold"/>
                                        <p:tgtEl>
                                          <p:spTgt spid="52"/>
                                        </p:tgtEl>
                                        <p:attrNameLst>
                                          <p:attrName>ppt_x</p:attrName>
                                        </p:attrNameLst>
                                      </p:cBhvr>
                                      <p:tavLst>
                                        <p:tav tm="0">
                                          <p:val>
                                            <p:strVal val="#ppt_x"/>
                                          </p:val>
                                        </p:tav>
                                        <p:tav tm="100000">
                                          <p:val>
                                            <p:strVal val="#ppt_x"/>
                                          </p:val>
                                        </p:tav>
                                      </p:tavLst>
                                    </p:anim>
                                    <p:anim calcmode="lin" valueType="num">
                                      <p:cBhvr>
                                        <p:cTn id="170" dur="250" fill="hold"/>
                                        <p:tgtEl>
                                          <p:spTgt spid="52"/>
                                        </p:tgtEl>
                                        <p:attrNameLst>
                                          <p:attrName>ppt_y</p:attrName>
                                        </p:attrNameLst>
                                      </p:cBhvr>
                                      <p:tavLst>
                                        <p:tav tm="0">
                                          <p:val>
                                            <p:strVal val="#ppt_y+.1"/>
                                          </p:val>
                                        </p:tav>
                                        <p:tav tm="100000">
                                          <p:val>
                                            <p:strVal val="#ppt_y"/>
                                          </p:val>
                                        </p:tav>
                                      </p:tavLst>
                                    </p:anim>
                                  </p:childTnLst>
                                </p:cTn>
                              </p:par>
                            </p:childTnLst>
                          </p:cTn>
                        </p:par>
                        <p:par>
                          <p:cTn id="171" fill="hold">
                            <p:stCondLst>
                              <p:cond delay="14000"/>
                            </p:stCondLst>
                            <p:childTnLst>
                              <p:par>
                                <p:cTn id="172" presetID="42" presetClass="entr" presetSubtype="0" fill="hold" grpId="0" nodeType="afterEffect">
                                  <p:stCondLst>
                                    <p:cond delay="0"/>
                                  </p:stCondLst>
                                  <p:childTnLst>
                                    <p:set>
                                      <p:cBhvr>
                                        <p:cTn id="173" dur="1" fill="hold">
                                          <p:stCondLst>
                                            <p:cond delay="0"/>
                                          </p:stCondLst>
                                        </p:cTn>
                                        <p:tgtEl>
                                          <p:spTgt spid="53"/>
                                        </p:tgtEl>
                                        <p:attrNameLst>
                                          <p:attrName>style.visibility</p:attrName>
                                        </p:attrNameLst>
                                      </p:cBhvr>
                                      <p:to>
                                        <p:strVal val="visible"/>
                                      </p:to>
                                    </p:set>
                                    <p:animEffect transition="in" filter="fade">
                                      <p:cBhvr>
                                        <p:cTn id="174" dur="250"/>
                                        <p:tgtEl>
                                          <p:spTgt spid="53"/>
                                        </p:tgtEl>
                                      </p:cBhvr>
                                    </p:animEffect>
                                    <p:anim calcmode="lin" valueType="num">
                                      <p:cBhvr>
                                        <p:cTn id="175" dur="250" fill="hold"/>
                                        <p:tgtEl>
                                          <p:spTgt spid="53"/>
                                        </p:tgtEl>
                                        <p:attrNameLst>
                                          <p:attrName>ppt_x</p:attrName>
                                        </p:attrNameLst>
                                      </p:cBhvr>
                                      <p:tavLst>
                                        <p:tav tm="0">
                                          <p:val>
                                            <p:strVal val="#ppt_x"/>
                                          </p:val>
                                        </p:tav>
                                        <p:tav tm="100000">
                                          <p:val>
                                            <p:strVal val="#ppt_x"/>
                                          </p:val>
                                        </p:tav>
                                      </p:tavLst>
                                    </p:anim>
                                    <p:anim calcmode="lin" valueType="num">
                                      <p:cBhvr>
                                        <p:cTn id="176" dur="250" fill="hold"/>
                                        <p:tgtEl>
                                          <p:spTgt spid="53"/>
                                        </p:tgtEl>
                                        <p:attrNameLst>
                                          <p:attrName>ppt_y</p:attrName>
                                        </p:attrNameLst>
                                      </p:cBhvr>
                                      <p:tavLst>
                                        <p:tav tm="0">
                                          <p:val>
                                            <p:strVal val="#ppt_y+.1"/>
                                          </p:val>
                                        </p:tav>
                                        <p:tav tm="100000">
                                          <p:val>
                                            <p:strVal val="#ppt_y"/>
                                          </p:val>
                                        </p:tav>
                                      </p:tavLst>
                                    </p:anim>
                                  </p:childTnLst>
                                </p:cTn>
                              </p:par>
                            </p:childTnLst>
                          </p:cTn>
                        </p:par>
                        <p:par>
                          <p:cTn id="177" fill="hold">
                            <p:stCondLst>
                              <p:cond delay="14500"/>
                            </p:stCondLst>
                            <p:childTnLst>
                              <p:par>
                                <p:cTn id="178" presetID="42" presetClass="entr" presetSubtype="0" fill="hold" grpId="0" nodeType="afterEffect">
                                  <p:stCondLst>
                                    <p:cond delay="0"/>
                                  </p:stCondLst>
                                  <p:childTnLst>
                                    <p:set>
                                      <p:cBhvr>
                                        <p:cTn id="179" dur="1" fill="hold">
                                          <p:stCondLst>
                                            <p:cond delay="0"/>
                                          </p:stCondLst>
                                        </p:cTn>
                                        <p:tgtEl>
                                          <p:spTgt spid="54"/>
                                        </p:tgtEl>
                                        <p:attrNameLst>
                                          <p:attrName>style.visibility</p:attrName>
                                        </p:attrNameLst>
                                      </p:cBhvr>
                                      <p:to>
                                        <p:strVal val="visible"/>
                                      </p:to>
                                    </p:set>
                                    <p:animEffect transition="in" filter="fade">
                                      <p:cBhvr>
                                        <p:cTn id="180" dur="250"/>
                                        <p:tgtEl>
                                          <p:spTgt spid="54"/>
                                        </p:tgtEl>
                                      </p:cBhvr>
                                    </p:animEffect>
                                    <p:anim calcmode="lin" valueType="num">
                                      <p:cBhvr>
                                        <p:cTn id="181" dur="250" fill="hold"/>
                                        <p:tgtEl>
                                          <p:spTgt spid="54"/>
                                        </p:tgtEl>
                                        <p:attrNameLst>
                                          <p:attrName>ppt_x</p:attrName>
                                        </p:attrNameLst>
                                      </p:cBhvr>
                                      <p:tavLst>
                                        <p:tav tm="0">
                                          <p:val>
                                            <p:strVal val="#ppt_x"/>
                                          </p:val>
                                        </p:tav>
                                        <p:tav tm="100000">
                                          <p:val>
                                            <p:strVal val="#ppt_x"/>
                                          </p:val>
                                        </p:tav>
                                      </p:tavLst>
                                    </p:anim>
                                    <p:anim calcmode="lin" valueType="num">
                                      <p:cBhvr>
                                        <p:cTn id="182" dur="250" fill="hold"/>
                                        <p:tgtEl>
                                          <p:spTgt spid="54"/>
                                        </p:tgtEl>
                                        <p:attrNameLst>
                                          <p:attrName>ppt_y</p:attrName>
                                        </p:attrNameLst>
                                      </p:cBhvr>
                                      <p:tavLst>
                                        <p:tav tm="0">
                                          <p:val>
                                            <p:strVal val="#ppt_y+.1"/>
                                          </p:val>
                                        </p:tav>
                                        <p:tav tm="100000">
                                          <p:val>
                                            <p:strVal val="#ppt_y"/>
                                          </p:val>
                                        </p:tav>
                                      </p:tavLst>
                                    </p:anim>
                                  </p:childTnLst>
                                </p:cTn>
                              </p:par>
                            </p:childTnLst>
                          </p:cTn>
                        </p:par>
                        <p:par>
                          <p:cTn id="183" fill="hold">
                            <p:stCondLst>
                              <p:cond delay="15000"/>
                            </p:stCondLst>
                            <p:childTnLst>
                              <p:par>
                                <p:cTn id="184" presetID="42" presetClass="entr" presetSubtype="0" fill="hold" grpId="0" nodeType="afterEffect">
                                  <p:stCondLst>
                                    <p:cond delay="0"/>
                                  </p:stCondLst>
                                  <p:childTnLst>
                                    <p:set>
                                      <p:cBhvr>
                                        <p:cTn id="185" dur="1" fill="hold">
                                          <p:stCondLst>
                                            <p:cond delay="0"/>
                                          </p:stCondLst>
                                        </p:cTn>
                                        <p:tgtEl>
                                          <p:spTgt spid="55"/>
                                        </p:tgtEl>
                                        <p:attrNameLst>
                                          <p:attrName>style.visibility</p:attrName>
                                        </p:attrNameLst>
                                      </p:cBhvr>
                                      <p:to>
                                        <p:strVal val="visible"/>
                                      </p:to>
                                    </p:set>
                                    <p:animEffect transition="in" filter="fade">
                                      <p:cBhvr>
                                        <p:cTn id="186" dur="250"/>
                                        <p:tgtEl>
                                          <p:spTgt spid="55"/>
                                        </p:tgtEl>
                                      </p:cBhvr>
                                    </p:animEffect>
                                    <p:anim calcmode="lin" valueType="num">
                                      <p:cBhvr>
                                        <p:cTn id="187" dur="250" fill="hold"/>
                                        <p:tgtEl>
                                          <p:spTgt spid="55"/>
                                        </p:tgtEl>
                                        <p:attrNameLst>
                                          <p:attrName>ppt_x</p:attrName>
                                        </p:attrNameLst>
                                      </p:cBhvr>
                                      <p:tavLst>
                                        <p:tav tm="0">
                                          <p:val>
                                            <p:strVal val="#ppt_x"/>
                                          </p:val>
                                        </p:tav>
                                        <p:tav tm="100000">
                                          <p:val>
                                            <p:strVal val="#ppt_x"/>
                                          </p:val>
                                        </p:tav>
                                      </p:tavLst>
                                    </p:anim>
                                    <p:anim calcmode="lin" valueType="num">
                                      <p:cBhvr>
                                        <p:cTn id="188" dur="2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p:bldP spid="52" grpId="0"/>
      <p:bldP spid="53" grpId="0"/>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0" name="组合 9"/>
          <p:cNvGrpSpPr/>
          <p:nvPr/>
        </p:nvGrpSpPr>
        <p:grpSpPr>
          <a:xfrm>
            <a:off x="421998" y="1888913"/>
            <a:ext cx="11624277" cy="4239682"/>
            <a:chOff x="1329342" y="2223179"/>
            <a:chExt cx="8158697" cy="4240663"/>
          </a:xfrm>
        </p:grpSpPr>
        <p:sp>
          <p:nvSpPr>
            <p:cNvPr id="11" name="AutoShape 10"/>
            <p:cNvSpPr>
              <a:spLocks noChangeArrowheads="1"/>
            </p:cNvSpPr>
            <p:nvPr/>
          </p:nvSpPr>
          <p:spPr bwMode="auto">
            <a:xfrm rot="16200000">
              <a:off x="1370568" y="3634358"/>
              <a:ext cx="2068252" cy="1189532"/>
            </a:xfrm>
            <a:prstGeom prst="homePlate">
              <a:avLst>
                <a:gd name="adj" fmla="val 173871"/>
              </a:avLst>
            </a:prstGeom>
            <a:solidFill>
              <a:srgbClr val="2B7AA1"/>
            </a:solidFill>
            <a:ln>
              <a:noFill/>
            </a:ln>
          </p:spPr>
          <p:txBody>
            <a:bodyPr vert="eaVert" wrap="none" anchor="ctr"/>
            <a:lstStyle/>
            <a:p>
              <a:pPr algn="ctr"/>
              <a:r>
                <a:rPr lang="en-US" altLang="zh-CN" sz="2400" dirty="0">
                  <a:solidFill>
                    <a:srgbClr val="F8F8F8"/>
                  </a:solidFill>
                  <a:latin typeface="Noto Sans S Chinese Bold" panose="020B0800000000000000" pitchFamily="34" charset="-122"/>
                  <a:ea typeface="Noto Sans S Chinese Bold" panose="020B0800000000000000" pitchFamily="34" charset="-122"/>
                </a:rPr>
                <a:t>NO.1</a:t>
              </a:r>
              <a:endParaRPr lang="en-US" altLang="zh-CN" sz="2400" dirty="0">
                <a:solidFill>
                  <a:srgbClr val="F8F8F8"/>
                </a:solidFill>
                <a:latin typeface="Noto Sans S Chinese Bold" panose="020B0800000000000000" pitchFamily="34" charset="-122"/>
                <a:ea typeface="Noto Sans S Chinese Bold" panose="020B0800000000000000" pitchFamily="34" charset="-122"/>
              </a:endParaRPr>
            </a:p>
          </p:txBody>
        </p:sp>
        <p:sp>
          <p:nvSpPr>
            <p:cNvPr id="12" name="TextBox 13"/>
            <p:cNvSpPr txBox="1"/>
            <p:nvPr/>
          </p:nvSpPr>
          <p:spPr>
            <a:xfrm>
              <a:off x="1329342" y="2223179"/>
              <a:ext cx="2338080" cy="246221"/>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600" b="1" dirty="0">
                  <a:solidFill>
                    <a:schemeClr val="bg1">
                      <a:lumMod val="50000"/>
                    </a:schemeClr>
                  </a:solidFill>
                  <a:latin typeface="Arial" panose="020B0604020202020204" pitchFamily="34" charset="0"/>
                  <a:ea typeface="Noto Sans S Chinese Bold" panose="020B0800000000000000" pitchFamily="34" charset="-122"/>
                  <a:sym typeface="Arial" panose="020B0604020202020204" pitchFamily="34" charset="0"/>
                </a:rPr>
                <a:t>单击编辑标题</a:t>
              </a:r>
              <a:endParaRPr lang="en-US" sz="1600" b="1" dirty="0">
                <a:solidFill>
                  <a:schemeClr val="bg1">
                    <a:lumMod val="50000"/>
                  </a:schemeClr>
                </a:solidFill>
                <a:latin typeface="Arial" panose="020B0604020202020204" pitchFamily="34" charset="0"/>
                <a:ea typeface="Noto Sans S Chinese Bold" panose="020B0800000000000000" pitchFamily="34" charset="-122"/>
                <a:sym typeface="Arial" panose="020B0604020202020204" pitchFamily="34" charset="0"/>
              </a:endParaRPr>
            </a:p>
          </p:txBody>
        </p:sp>
        <p:sp>
          <p:nvSpPr>
            <p:cNvPr id="13" name="TextBox 13"/>
            <p:cNvSpPr txBox="1"/>
            <p:nvPr/>
          </p:nvSpPr>
          <p:spPr>
            <a:xfrm>
              <a:off x="1333423" y="2509084"/>
              <a:ext cx="2333999" cy="738664"/>
            </a:xfrm>
            <a:prstGeom prst="rect">
              <a:avLst/>
            </a:prstGeom>
            <a:noFill/>
            <a:ln>
              <a:noFill/>
            </a:ln>
          </p:spPr>
          <p:txBody>
            <a:bodyPr wrap="square" lIns="0" tIns="0" rIns="0" bIns="0" rtlCol="0" anchor="t" anchorCtr="0">
              <a:spAutoFit/>
            </a:bodyPr>
            <a:lstStyle/>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14" name="TextBox 13"/>
            <p:cNvSpPr txBox="1"/>
            <p:nvPr/>
          </p:nvSpPr>
          <p:spPr>
            <a:xfrm>
              <a:off x="5226545" y="2223179"/>
              <a:ext cx="2338080" cy="246221"/>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600" b="1" dirty="0">
                  <a:solidFill>
                    <a:schemeClr val="bg1">
                      <a:lumMod val="50000"/>
                    </a:schemeClr>
                  </a:solidFill>
                  <a:latin typeface="Arial" panose="020B0604020202020204" pitchFamily="34" charset="0"/>
                  <a:ea typeface="Noto Sans S Chinese Bold" panose="020B0800000000000000" pitchFamily="34" charset="-122"/>
                  <a:sym typeface="Arial" panose="020B0604020202020204" pitchFamily="34" charset="0"/>
                </a:rPr>
                <a:t>单击编辑标题</a:t>
              </a:r>
              <a:endParaRPr lang="en-US" sz="1600" b="1" dirty="0">
                <a:solidFill>
                  <a:schemeClr val="bg1">
                    <a:lumMod val="50000"/>
                  </a:schemeClr>
                </a:solidFill>
                <a:latin typeface="Arial" panose="020B0604020202020204" pitchFamily="34" charset="0"/>
                <a:ea typeface="Noto Sans S Chinese Bold" panose="020B0800000000000000" pitchFamily="34" charset="-122"/>
                <a:sym typeface="Arial" panose="020B0604020202020204" pitchFamily="34" charset="0"/>
              </a:endParaRPr>
            </a:p>
          </p:txBody>
        </p:sp>
        <p:sp>
          <p:nvSpPr>
            <p:cNvPr id="15" name="TextBox 13"/>
            <p:cNvSpPr txBox="1"/>
            <p:nvPr/>
          </p:nvSpPr>
          <p:spPr>
            <a:xfrm>
              <a:off x="5230626" y="2509084"/>
              <a:ext cx="2333999" cy="738664"/>
            </a:xfrm>
            <a:prstGeom prst="rect">
              <a:avLst/>
            </a:prstGeom>
            <a:noFill/>
            <a:ln>
              <a:noFill/>
            </a:ln>
          </p:spPr>
          <p:txBody>
            <a:bodyPr wrap="square" lIns="0" tIns="0" rIns="0" bIns="0" rtlCol="0" anchor="t" anchorCtr="0">
              <a:spAutoFit/>
            </a:bodyPr>
            <a:lstStyle/>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16" name="TextBox 13"/>
            <p:cNvSpPr txBox="1"/>
            <p:nvPr/>
          </p:nvSpPr>
          <p:spPr>
            <a:xfrm>
              <a:off x="6944647" y="5439273"/>
              <a:ext cx="2338080" cy="246221"/>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600" b="1" dirty="0">
                  <a:solidFill>
                    <a:schemeClr val="bg1">
                      <a:lumMod val="50000"/>
                    </a:schemeClr>
                  </a:solidFill>
                  <a:latin typeface="Arial" panose="020B0604020202020204" pitchFamily="34" charset="0"/>
                  <a:ea typeface="Noto Sans S Chinese Bold" panose="020B0800000000000000" pitchFamily="34" charset="-122"/>
                  <a:sym typeface="Arial" panose="020B0604020202020204" pitchFamily="34" charset="0"/>
                </a:rPr>
                <a:t>单击编辑标题</a:t>
              </a:r>
              <a:endParaRPr lang="en-US" sz="1600" b="1" dirty="0">
                <a:solidFill>
                  <a:schemeClr val="bg1">
                    <a:lumMod val="50000"/>
                  </a:schemeClr>
                </a:solidFill>
                <a:latin typeface="Arial" panose="020B0604020202020204" pitchFamily="34" charset="0"/>
                <a:ea typeface="Noto Sans S Chinese Bold" panose="020B0800000000000000" pitchFamily="34" charset="-122"/>
                <a:sym typeface="Arial" panose="020B0604020202020204" pitchFamily="34" charset="0"/>
              </a:endParaRPr>
            </a:p>
          </p:txBody>
        </p:sp>
        <p:sp>
          <p:nvSpPr>
            <p:cNvPr id="17" name="TextBox 13"/>
            <p:cNvSpPr txBox="1"/>
            <p:nvPr/>
          </p:nvSpPr>
          <p:spPr>
            <a:xfrm>
              <a:off x="6948728" y="5725178"/>
              <a:ext cx="2333999" cy="738664"/>
            </a:xfrm>
            <a:prstGeom prst="rect">
              <a:avLst/>
            </a:prstGeom>
            <a:noFill/>
            <a:ln>
              <a:noFill/>
            </a:ln>
          </p:spPr>
          <p:txBody>
            <a:bodyPr wrap="square" lIns="0" tIns="0" rIns="0" bIns="0" rtlCol="0" anchor="t" anchorCtr="0">
              <a:spAutoFit/>
            </a:bodyPr>
            <a:lstStyle/>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18" name="TextBox 13"/>
            <p:cNvSpPr txBox="1"/>
            <p:nvPr/>
          </p:nvSpPr>
          <p:spPr>
            <a:xfrm>
              <a:off x="3049342" y="5439273"/>
              <a:ext cx="2338080" cy="246221"/>
            </a:xfrm>
            <a:prstGeom prst="rect">
              <a:avLst/>
            </a:prstGeom>
            <a:noFill/>
            <a:ln>
              <a:noFill/>
            </a:ln>
          </p:spPr>
          <p:txBody>
            <a:bodyPr wrap="square" lIns="0" tIns="0" rIns="0" bIns="0" rtlCol="0" anchor="t" anchorCtr="0">
              <a:spAutoFit/>
            </a:bodyPr>
            <a:lstStyle/>
            <a:p>
              <a:pPr algn="ctr" defTabSz="1216660">
                <a:spcBef>
                  <a:spcPct val="20000"/>
                </a:spcBef>
                <a:defRPr/>
              </a:pPr>
              <a:r>
                <a:rPr lang="zh-CN" altLang="en-US" sz="1600" b="1" dirty="0">
                  <a:solidFill>
                    <a:schemeClr val="bg1">
                      <a:lumMod val="50000"/>
                    </a:schemeClr>
                  </a:solidFill>
                  <a:latin typeface="Arial" panose="020B0604020202020204" pitchFamily="34" charset="0"/>
                  <a:ea typeface="Noto Sans S Chinese Bold" panose="020B0800000000000000" pitchFamily="34" charset="-122"/>
                  <a:sym typeface="Arial" panose="020B0604020202020204" pitchFamily="34" charset="0"/>
                </a:rPr>
                <a:t>单击编辑标题</a:t>
              </a:r>
              <a:endParaRPr lang="en-US" sz="1600" b="1" dirty="0">
                <a:solidFill>
                  <a:schemeClr val="bg1">
                    <a:lumMod val="50000"/>
                  </a:schemeClr>
                </a:solidFill>
                <a:latin typeface="Arial" panose="020B0604020202020204" pitchFamily="34" charset="0"/>
                <a:ea typeface="Noto Sans S Chinese Bold" panose="020B0800000000000000" pitchFamily="34" charset="-122"/>
                <a:sym typeface="Arial" panose="020B0604020202020204" pitchFamily="34" charset="0"/>
              </a:endParaRPr>
            </a:p>
          </p:txBody>
        </p:sp>
        <p:sp>
          <p:nvSpPr>
            <p:cNvPr id="19" name="TextBox 13"/>
            <p:cNvSpPr txBox="1"/>
            <p:nvPr/>
          </p:nvSpPr>
          <p:spPr>
            <a:xfrm>
              <a:off x="3053423" y="5725178"/>
              <a:ext cx="2333999" cy="738664"/>
            </a:xfrm>
            <a:prstGeom prst="rect">
              <a:avLst/>
            </a:prstGeom>
            <a:noFill/>
            <a:ln>
              <a:noFill/>
            </a:ln>
          </p:spPr>
          <p:txBody>
            <a:bodyPr wrap="square" lIns="0" tIns="0" rIns="0" bIns="0" rtlCol="0" anchor="t" anchorCtr="0">
              <a:spAutoFit/>
            </a:bodyPr>
            <a:lstStyle/>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pPr algn="ct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sp>
          <p:nvSpPr>
            <p:cNvPr id="20" name="AutoShape 10"/>
            <p:cNvSpPr>
              <a:spLocks noChangeArrowheads="1"/>
            </p:cNvSpPr>
            <p:nvPr/>
          </p:nvSpPr>
          <p:spPr bwMode="auto">
            <a:xfrm rot="5400000">
              <a:off x="3228062" y="3634358"/>
              <a:ext cx="2068252" cy="1189532"/>
            </a:xfrm>
            <a:prstGeom prst="homePlate">
              <a:avLst>
                <a:gd name="adj" fmla="val 173871"/>
              </a:avLst>
            </a:prstGeom>
            <a:solidFill>
              <a:srgbClr val="2B7AA1"/>
            </a:solidFill>
            <a:ln>
              <a:noFill/>
            </a:ln>
          </p:spPr>
          <p:txBody>
            <a:bodyPr vert="eaVert" wrap="none" anchor="ctr"/>
            <a:lstStyle/>
            <a:p>
              <a:pPr algn="ctr"/>
              <a:endParaRPr lang="en-US" altLang="zh-CN" sz="2400" dirty="0">
                <a:solidFill>
                  <a:srgbClr val="F8F8F8"/>
                </a:solidFill>
                <a:latin typeface="Noto Sans S Chinese Bold" panose="020B0800000000000000" pitchFamily="34" charset="-122"/>
                <a:ea typeface="Noto Sans S Chinese Bold" panose="020B0800000000000000" pitchFamily="34" charset="-122"/>
              </a:endParaRPr>
            </a:p>
          </p:txBody>
        </p:sp>
        <p:sp>
          <p:nvSpPr>
            <p:cNvPr id="21" name="AutoShape 10"/>
            <p:cNvSpPr>
              <a:spLocks noChangeArrowheads="1"/>
            </p:cNvSpPr>
            <p:nvPr/>
          </p:nvSpPr>
          <p:spPr bwMode="auto">
            <a:xfrm rot="16200000">
              <a:off x="5315755" y="3634357"/>
              <a:ext cx="2068252" cy="1189532"/>
            </a:xfrm>
            <a:prstGeom prst="homePlate">
              <a:avLst>
                <a:gd name="adj" fmla="val 173871"/>
              </a:avLst>
            </a:prstGeom>
            <a:solidFill>
              <a:srgbClr val="2B7AA1"/>
            </a:solidFill>
            <a:ln>
              <a:noFill/>
            </a:ln>
          </p:spPr>
          <p:txBody>
            <a:bodyPr vert="eaVert" wrap="none" anchor="ctr"/>
            <a:lstStyle/>
            <a:p>
              <a:pPr algn="ctr"/>
              <a:r>
                <a:rPr lang="en-US" altLang="zh-CN" sz="2400" dirty="0">
                  <a:solidFill>
                    <a:srgbClr val="F8F8F8"/>
                  </a:solidFill>
                  <a:latin typeface="Noto Sans S Chinese Bold" panose="020B0800000000000000" pitchFamily="34" charset="-122"/>
                  <a:ea typeface="Noto Sans S Chinese Bold" panose="020B0800000000000000" pitchFamily="34" charset="-122"/>
                </a:rPr>
                <a:t>NO.3</a:t>
              </a:r>
              <a:endParaRPr lang="en-US" altLang="zh-CN" sz="2400" dirty="0">
                <a:solidFill>
                  <a:srgbClr val="F8F8F8"/>
                </a:solidFill>
                <a:latin typeface="Noto Sans S Chinese Bold" panose="020B0800000000000000" pitchFamily="34" charset="-122"/>
                <a:ea typeface="Noto Sans S Chinese Bold" panose="020B0800000000000000" pitchFamily="34" charset="-122"/>
              </a:endParaRPr>
            </a:p>
          </p:txBody>
        </p:sp>
        <p:sp>
          <p:nvSpPr>
            <p:cNvPr id="22" name="AutoShape 10"/>
            <p:cNvSpPr>
              <a:spLocks noChangeArrowheads="1"/>
            </p:cNvSpPr>
            <p:nvPr/>
          </p:nvSpPr>
          <p:spPr bwMode="auto">
            <a:xfrm rot="5400000">
              <a:off x="7284873" y="3634356"/>
              <a:ext cx="2068252" cy="1189532"/>
            </a:xfrm>
            <a:prstGeom prst="homePlate">
              <a:avLst>
                <a:gd name="adj" fmla="val 173871"/>
              </a:avLst>
            </a:prstGeom>
            <a:solidFill>
              <a:srgbClr val="2B7AA1"/>
            </a:solidFill>
            <a:ln>
              <a:noFill/>
            </a:ln>
          </p:spPr>
          <p:txBody>
            <a:bodyPr vert="eaVert" wrap="none" anchor="ctr"/>
            <a:lstStyle/>
            <a:p>
              <a:pPr algn="ctr"/>
              <a:endParaRPr lang="en-US" altLang="zh-CN" sz="2400" dirty="0">
                <a:solidFill>
                  <a:srgbClr val="F8F8F8"/>
                </a:solidFill>
                <a:latin typeface="Noto Sans S Chinese Bold" panose="020B0800000000000000" pitchFamily="34" charset="-122"/>
                <a:ea typeface="Noto Sans S Chinese Bold" panose="020B0800000000000000" pitchFamily="34" charset="-122"/>
              </a:endParaRPr>
            </a:p>
          </p:txBody>
        </p:sp>
        <p:sp>
          <p:nvSpPr>
            <p:cNvPr id="23" name="TextBox 13"/>
            <p:cNvSpPr txBox="1"/>
            <p:nvPr/>
          </p:nvSpPr>
          <p:spPr>
            <a:xfrm>
              <a:off x="3093148" y="3338783"/>
              <a:ext cx="2338080" cy="369332"/>
            </a:xfrm>
            <a:prstGeom prst="rect">
              <a:avLst/>
            </a:prstGeom>
            <a:noFill/>
            <a:ln>
              <a:noFill/>
            </a:ln>
          </p:spPr>
          <p:txBody>
            <a:bodyPr wrap="square" lIns="0" tIns="0" rIns="0" bIns="0" rtlCol="0" anchor="t" anchorCtr="0">
              <a:spAutoFit/>
            </a:bodyPr>
            <a:lstStyle/>
            <a:p>
              <a:pPr algn="ctr"/>
              <a:r>
                <a:rPr lang="en-US" altLang="zh-CN" sz="2400" dirty="0">
                  <a:solidFill>
                    <a:srgbClr val="F8F8F8"/>
                  </a:solidFill>
                  <a:latin typeface="Noto Sans S Chinese Bold" panose="020B0800000000000000" pitchFamily="34" charset="-122"/>
                  <a:ea typeface="Noto Sans S Chinese Bold" panose="020B0800000000000000" pitchFamily="34" charset="-122"/>
                </a:rPr>
                <a:t>NO.2</a:t>
              </a:r>
              <a:endParaRPr lang="en-US" altLang="zh-CN" sz="2400" dirty="0">
                <a:solidFill>
                  <a:srgbClr val="F8F8F8"/>
                </a:solidFill>
                <a:latin typeface="Noto Sans S Chinese Bold" panose="020B0800000000000000" pitchFamily="34" charset="-122"/>
                <a:ea typeface="Noto Sans S Chinese Bold" panose="020B0800000000000000" pitchFamily="34" charset="-122"/>
              </a:endParaRPr>
            </a:p>
          </p:txBody>
        </p:sp>
        <p:sp>
          <p:nvSpPr>
            <p:cNvPr id="24" name="TextBox 13"/>
            <p:cNvSpPr txBox="1"/>
            <p:nvPr/>
          </p:nvSpPr>
          <p:spPr>
            <a:xfrm>
              <a:off x="7149959" y="3338783"/>
              <a:ext cx="2338080" cy="369332"/>
            </a:xfrm>
            <a:prstGeom prst="rect">
              <a:avLst/>
            </a:prstGeom>
            <a:noFill/>
            <a:ln>
              <a:noFill/>
            </a:ln>
          </p:spPr>
          <p:txBody>
            <a:bodyPr wrap="square" lIns="0" tIns="0" rIns="0" bIns="0" rtlCol="0" anchor="t" anchorCtr="0">
              <a:spAutoFit/>
            </a:bodyPr>
            <a:lstStyle/>
            <a:p>
              <a:pPr algn="ctr"/>
              <a:r>
                <a:rPr lang="en-US" altLang="zh-CN" sz="2400" dirty="0">
                  <a:solidFill>
                    <a:srgbClr val="F8F8F8"/>
                  </a:solidFill>
                  <a:latin typeface="Noto Sans S Chinese Bold" panose="020B0800000000000000" pitchFamily="34" charset="-122"/>
                  <a:ea typeface="Noto Sans S Chinese Bold" panose="020B0800000000000000" pitchFamily="34" charset="-122"/>
                </a:rPr>
                <a:t>NO.4</a:t>
              </a:r>
              <a:endParaRPr lang="en-US" altLang="zh-CN" sz="2400" dirty="0">
                <a:solidFill>
                  <a:srgbClr val="F8F8F8"/>
                </a:solidFill>
                <a:latin typeface="Noto Sans S Chinese Bold" panose="020B0800000000000000" pitchFamily="34" charset="-122"/>
                <a:ea typeface="Noto Sans S Chinese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文本框 19"/>
          <p:cNvSpPr txBox="1"/>
          <p:nvPr/>
        </p:nvSpPr>
        <p:spPr>
          <a:xfrm>
            <a:off x="472174" y="1771755"/>
            <a:ext cx="6081026" cy="830997"/>
          </a:xfrm>
          <a:prstGeom prst="rect">
            <a:avLst/>
          </a:prstGeom>
          <a:noFill/>
        </p:spPr>
        <p:txBody>
          <a:bodyPr wrap="square" rtlCol="0">
            <a:spAutoFit/>
            <a:scene3d>
              <a:camera prst="orthographicFront"/>
              <a:lightRig rig="threePt" dir="t"/>
            </a:scene3d>
            <a:sp3d contourW="12700"/>
          </a:bodyPr>
          <a:lstStyle/>
          <a:p>
            <a:r>
              <a:rPr lang="zh-CN" altLang="en-US" sz="4800" b="1" spc="300" dirty="0">
                <a:solidFill>
                  <a:schemeClr val="bg1"/>
                </a:solidFill>
                <a:latin typeface="Noto Sans S Chinese Bold" panose="020B0800000000000000" pitchFamily="34" charset="-122"/>
                <a:ea typeface="Noto Sans S Chinese Bold" panose="020B0800000000000000" pitchFamily="34" charset="-122"/>
              </a:rPr>
              <a:t>谢谢您的观看与指导</a:t>
            </a:r>
            <a:endParaRPr lang="zh-CN" altLang="en-US" sz="4800" b="1" spc="300" dirty="0">
              <a:solidFill>
                <a:schemeClr val="bg1"/>
              </a:solidFill>
              <a:latin typeface="Noto Sans S Chinese Bold" panose="020B0800000000000000" pitchFamily="34" charset="-122"/>
              <a:ea typeface="Noto Sans S Chinese Bold" panose="020B0800000000000000" pitchFamily="34" charset="-122"/>
            </a:endParaRPr>
          </a:p>
        </p:txBody>
      </p:sp>
      <p:sp>
        <p:nvSpPr>
          <p:cNvPr id="21" name="文本框 20"/>
          <p:cNvSpPr txBox="1"/>
          <p:nvPr/>
        </p:nvSpPr>
        <p:spPr>
          <a:xfrm>
            <a:off x="519334" y="1012907"/>
            <a:ext cx="5233766" cy="707886"/>
          </a:xfrm>
          <a:prstGeom prst="rect">
            <a:avLst/>
          </a:prstGeom>
          <a:noFill/>
        </p:spPr>
        <p:txBody>
          <a:bodyPr wrap="square" rtlCol="0">
            <a:spAutoFit/>
            <a:scene3d>
              <a:camera prst="orthographicFront"/>
              <a:lightRig rig="threePt" dir="t"/>
            </a:scene3d>
            <a:sp3d contourW="12700"/>
          </a:bodyPr>
          <a:lstStyle/>
          <a:p>
            <a:r>
              <a:rPr lang="en-US" altLang="zh-CN" sz="4000" spc="600" dirty="0">
                <a:solidFill>
                  <a:schemeClr val="bg1"/>
                </a:solidFill>
                <a:latin typeface="Noto Sans S Chinese Bold" panose="020B0800000000000000" pitchFamily="34" charset="-122"/>
                <a:ea typeface="Noto Sans S Chinese Bold" panose="020B0800000000000000" pitchFamily="34" charset="-122"/>
              </a:rPr>
              <a:t>CONSULTATION</a:t>
            </a:r>
            <a:endParaRPr lang="zh-CN" altLang="en-US" sz="4000" spc="600" dirty="0">
              <a:solidFill>
                <a:schemeClr val="bg1"/>
              </a:solidFill>
              <a:latin typeface="Noto Sans S Chinese Bold" panose="020B0800000000000000" pitchFamily="34" charset="-122"/>
              <a:ea typeface="Noto Sans S Chinese Bold" panose="020B0800000000000000" pitchFamily="34" charset="-122"/>
            </a:endParaRPr>
          </a:p>
        </p:txBody>
      </p:sp>
      <p:cxnSp>
        <p:nvCxnSpPr>
          <p:cNvPr id="22" name="直接连接符 21"/>
          <p:cNvCxnSpPr/>
          <p:nvPr/>
        </p:nvCxnSpPr>
        <p:spPr>
          <a:xfrm>
            <a:off x="632950" y="2678323"/>
            <a:ext cx="1382450"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19335" y="2826434"/>
            <a:ext cx="5435137" cy="4636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solidFill>
                <a:latin typeface="Noto Sans S Chinese Bold" panose="020B0800000000000000" pitchFamily="34" charset="-122"/>
                <a:ea typeface="Noto Sans S Chinese Bold" panose="020B0800000000000000" pitchFamily="34" charset="-122"/>
              </a:rPr>
              <a:t>The user can demonstrate on a projector or computer, or print the presentation and make it into a film to be used in a wider field</a:t>
            </a:r>
            <a:endParaRPr lang="en-US" altLang="zh-CN" sz="105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24" name="组合 23"/>
          <p:cNvGrpSpPr/>
          <p:nvPr/>
        </p:nvGrpSpPr>
        <p:grpSpPr>
          <a:xfrm>
            <a:off x="1128789" y="3748961"/>
            <a:ext cx="389432" cy="389432"/>
            <a:chOff x="7489369" y="4542971"/>
            <a:chExt cx="711200" cy="711200"/>
          </a:xfrm>
        </p:grpSpPr>
        <p:sp>
          <p:nvSpPr>
            <p:cNvPr id="33" name="椭圆 32"/>
            <p:cNvSpPr/>
            <p:nvPr/>
          </p:nvSpPr>
          <p:spPr>
            <a:xfrm>
              <a:off x="7489369" y="4542971"/>
              <a:ext cx="711200" cy="711200"/>
            </a:xfrm>
            <a:prstGeom prst="ellipse">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9" tIns="45709" rIns="91419" bIns="45709"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Noto Sans S Chinese Bold" panose="020B0800000000000000" pitchFamily="34" charset="-122"/>
                <a:ea typeface="Noto Sans S Chinese Bold" panose="020B0800000000000000" pitchFamily="34" charset="-122"/>
              </a:endParaRPr>
            </a:p>
          </p:txBody>
        </p:sp>
        <p:sp>
          <p:nvSpPr>
            <p:cNvPr id="34" name="椭圆 8"/>
            <p:cNvSpPr/>
            <p:nvPr/>
          </p:nvSpPr>
          <p:spPr>
            <a:xfrm>
              <a:off x="7649029" y="4739974"/>
              <a:ext cx="391884" cy="3171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9" tIns="45709" rIns="91419" bIns="45709"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Noto Sans S Chinese Bold" panose="020B0800000000000000" pitchFamily="34" charset="-122"/>
                <a:ea typeface="Noto Sans S Chinese Bold" panose="020B0800000000000000" pitchFamily="34" charset="-122"/>
              </a:endParaRPr>
            </a:p>
          </p:txBody>
        </p:sp>
      </p:grpSp>
      <p:grpSp>
        <p:nvGrpSpPr>
          <p:cNvPr id="35" name="组合 34"/>
          <p:cNvGrpSpPr/>
          <p:nvPr/>
        </p:nvGrpSpPr>
        <p:grpSpPr>
          <a:xfrm>
            <a:off x="1891081" y="3748961"/>
            <a:ext cx="389432" cy="389432"/>
            <a:chOff x="8638974" y="4542971"/>
            <a:chExt cx="711200" cy="711200"/>
          </a:xfrm>
        </p:grpSpPr>
        <p:sp>
          <p:nvSpPr>
            <p:cNvPr id="36" name="椭圆 35"/>
            <p:cNvSpPr/>
            <p:nvPr/>
          </p:nvSpPr>
          <p:spPr>
            <a:xfrm>
              <a:off x="8638974" y="4542971"/>
              <a:ext cx="711200" cy="711200"/>
            </a:xfrm>
            <a:prstGeom prst="ellipse">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9" tIns="45709" rIns="91419" bIns="45709"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Noto Sans S Chinese Bold" panose="020B0800000000000000" pitchFamily="34" charset="-122"/>
                <a:ea typeface="Noto Sans S Chinese Bold" panose="020B0800000000000000" pitchFamily="34" charset="-122"/>
              </a:endParaRPr>
            </a:p>
          </p:txBody>
        </p:sp>
        <p:sp>
          <p:nvSpPr>
            <p:cNvPr id="37" name="椭圆 9"/>
            <p:cNvSpPr/>
            <p:nvPr/>
          </p:nvSpPr>
          <p:spPr>
            <a:xfrm>
              <a:off x="8798632" y="4702918"/>
              <a:ext cx="391884" cy="391305"/>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9" tIns="45709" rIns="91419" bIns="45709"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Noto Sans S Chinese Bold" panose="020B0800000000000000" pitchFamily="34" charset="-122"/>
                <a:ea typeface="Noto Sans S Chinese Bold" panose="020B0800000000000000" pitchFamily="34" charset="-122"/>
              </a:endParaRPr>
            </a:p>
          </p:txBody>
        </p:sp>
      </p:grpSp>
      <p:grpSp>
        <p:nvGrpSpPr>
          <p:cNvPr id="38" name="组合 37"/>
          <p:cNvGrpSpPr/>
          <p:nvPr/>
        </p:nvGrpSpPr>
        <p:grpSpPr>
          <a:xfrm>
            <a:off x="2653372" y="3748961"/>
            <a:ext cx="389432" cy="389432"/>
            <a:chOff x="9788577" y="4542971"/>
            <a:chExt cx="711200" cy="711200"/>
          </a:xfrm>
        </p:grpSpPr>
        <p:sp>
          <p:nvSpPr>
            <p:cNvPr id="39" name="椭圆 38"/>
            <p:cNvSpPr/>
            <p:nvPr/>
          </p:nvSpPr>
          <p:spPr>
            <a:xfrm>
              <a:off x="9788577" y="4542971"/>
              <a:ext cx="711200" cy="711200"/>
            </a:xfrm>
            <a:prstGeom prst="ellipse">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9" tIns="45709" rIns="91419" bIns="45709"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Noto Sans S Chinese Bold" panose="020B0800000000000000" pitchFamily="34" charset="-122"/>
                <a:ea typeface="Noto Sans S Chinese Bold" panose="020B0800000000000000" pitchFamily="34" charset="-122"/>
              </a:endParaRPr>
            </a:p>
          </p:txBody>
        </p:sp>
        <p:sp>
          <p:nvSpPr>
            <p:cNvPr id="40" name="椭圆 10"/>
            <p:cNvSpPr/>
            <p:nvPr/>
          </p:nvSpPr>
          <p:spPr>
            <a:xfrm>
              <a:off x="9948235" y="4702925"/>
              <a:ext cx="391884" cy="391292"/>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9" tIns="45709" rIns="91419" bIns="45709"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Noto Sans S Chinese Bold" panose="020B0800000000000000" pitchFamily="34" charset="-122"/>
                <a:ea typeface="Noto Sans S Chinese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1000">
        <p14:warp dir="in"/>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up)">
                                      <p:cBhvr>
                                        <p:cTn id="12" dur="500"/>
                                        <p:tgtEl>
                                          <p:spTgt spid="21"/>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p:tgtEl>
                                          <p:spTgt spid="20"/>
                                        </p:tgtEl>
                                        <p:attrNameLst>
                                          <p:attrName>ppt_y</p:attrName>
                                        </p:attrNameLst>
                                      </p:cBhvr>
                                      <p:tavLst>
                                        <p:tav tm="0">
                                          <p:val>
                                            <p:strVal val="#ppt_y-#ppt_h*1.125000"/>
                                          </p:val>
                                        </p:tav>
                                        <p:tav tm="100000">
                                          <p:val>
                                            <p:strVal val="#ppt_y"/>
                                          </p:val>
                                        </p:tav>
                                      </p:tavLst>
                                    </p:anim>
                                    <p:animEffect transition="in" filter="wipe(down)">
                                      <p:cBhvr>
                                        <p:cTn id="16" dur="500"/>
                                        <p:tgtEl>
                                          <p:spTgt spid="20"/>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arn(inVertical)">
                                      <p:cBhvr>
                                        <p:cTn id="20" dur="500"/>
                                        <p:tgtEl>
                                          <p:spTgt spid="22"/>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par>
                                <p:cTn id="31" presetID="53" presetClass="entr" presetSubtype="16"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500" fill="hold"/>
                                        <p:tgtEl>
                                          <p:spTgt spid="35"/>
                                        </p:tgtEl>
                                        <p:attrNameLst>
                                          <p:attrName>ppt_w</p:attrName>
                                        </p:attrNameLst>
                                      </p:cBhvr>
                                      <p:tavLst>
                                        <p:tav tm="0">
                                          <p:val>
                                            <p:fltVal val="0"/>
                                          </p:val>
                                        </p:tav>
                                        <p:tav tm="100000">
                                          <p:val>
                                            <p:strVal val="#ppt_w"/>
                                          </p:val>
                                        </p:tav>
                                      </p:tavLst>
                                    </p:anim>
                                    <p:anim calcmode="lin" valueType="num">
                                      <p:cBhvr>
                                        <p:cTn id="34" dur="500" fill="hold"/>
                                        <p:tgtEl>
                                          <p:spTgt spid="35"/>
                                        </p:tgtEl>
                                        <p:attrNameLst>
                                          <p:attrName>ppt_h</p:attrName>
                                        </p:attrNameLst>
                                      </p:cBhvr>
                                      <p:tavLst>
                                        <p:tav tm="0">
                                          <p:val>
                                            <p:fltVal val="0"/>
                                          </p:val>
                                        </p:tav>
                                        <p:tav tm="100000">
                                          <p:val>
                                            <p:strVal val="#ppt_h"/>
                                          </p:val>
                                        </p:tav>
                                      </p:tavLst>
                                    </p:anim>
                                    <p:animEffect transition="in" filter="fade">
                                      <p:cBhvr>
                                        <p:cTn id="35" dur="500"/>
                                        <p:tgtEl>
                                          <p:spTgt spid="35"/>
                                        </p:tgtEl>
                                      </p:cBhvr>
                                    </p:animEffect>
                                  </p:childTnLst>
                                </p:cTn>
                              </p:par>
                              <p:par>
                                <p:cTn id="36" presetID="53" presetClass="entr" presetSubtype="16"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p:nvPr/>
        </p:nvSpPr>
        <p:spPr>
          <a:xfrm>
            <a:off x="2108200" y="681244"/>
            <a:ext cx="7975600" cy="550655"/>
          </a:xfrm>
          <a:prstGeom prst="rect">
            <a:avLst/>
          </a:prstGeom>
        </p:spPr>
        <p:txBody>
          <a:bodyPr vert="horz" lIns="91440" tIns="45720" rIns="91440" bIns="45720" rtlCol="0" anchor="t"/>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2B7AA1"/>
                </a:solidFill>
                <a:latin typeface="Noto Sans S Chinese Bold" panose="020B0800000000000000" pitchFamily="34" charset="-122"/>
                <a:ea typeface="Noto Sans S Chinese Bold" panose="020B0800000000000000" pitchFamily="34" charset="-122"/>
                <a:cs typeface="+mn-ea"/>
                <a:sym typeface="+mn-lt"/>
              </a:rPr>
              <a:t>版权声明</a:t>
            </a:r>
            <a:r>
              <a:rPr lang="en-US" altLang="zh-CN" sz="2400" b="1" dirty="0">
                <a:solidFill>
                  <a:srgbClr val="2B7AA1"/>
                </a:solidFill>
                <a:latin typeface="Noto Sans S Chinese Bold" panose="020B0800000000000000" pitchFamily="34" charset="-122"/>
                <a:ea typeface="Noto Sans S Chinese Bold" panose="020B0800000000000000" pitchFamily="34" charset="-122"/>
                <a:cs typeface="+mn-ea"/>
                <a:sym typeface="+mn-lt"/>
              </a:rPr>
              <a:t> | </a:t>
            </a:r>
            <a:r>
              <a:rPr lang="en-US" sz="2400" b="1" dirty="0" err="1">
                <a:solidFill>
                  <a:srgbClr val="2B7AA1"/>
                </a:solidFill>
                <a:latin typeface="Noto Sans S Chinese Bold" panose="020B0800000000000000" pitchFamily="34" charset="-122"/>
                <a:ea typeface="Noto Sans S Chinese Bold" panose="020B0800000000000000" pitchFamily="34" charset="-122"/>
                <a:cs typeface="+mn-ea"/>
                <a:sym typeface="+mn-lt"/>
              </a:rPr>
              <a:t>感谢您支持原创设计事业，支持设计版权产品</a:t>
            </a:r>
            <a:endParaRPr lang="en-US" sz="2400" b="1" dirty="0">
              <a:solidFill>
                <a:srgbClr val="2B7AA1"/>
              </a:solidFill>
              <a:latin typeface="Noto Sans S Chinese Bold" panose="020B0800000000000000" pitchFamily="34" charset="-122"/>
              <a:ea typeface="Noto Sans S Chinese Bold" panose="020B0800000000000000" pitchFamily="34" charset="-122"/>
              <a:cs typeface="+mn-ea"/>
              <a:sym typeface="+mn-lt"/>
            </a:endParaRPr>
          </a:p>
        </p:txBody>
      </p:sp>
      <p:sp>
        <p:nvSpPr>
          <p:cNvPr id="5" name="Text Placeholder 4"/>
          <p:cNvSpPr txBox="1"/>
          <p:nvPr/>
        </p:nvSpPr>
        <p:spPr>
          <a:xfrm>
            <a:off x="1117424" y="1519520"/>
            <a:ext cx="10490376" cy="116018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200"/>
              </a:spcBef>
              <a:buNone/>
            </a:pPr>
            <a:r>
              <a:rPr lang="en-US" sz="1800" spc="300" dirty="0" err="1">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感谢您下载千图网</a:t>
            </a:r>
            <a:r>
              <a:rPr lang="zh-CN" alt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原创</a:t>
            </a:r>
            <a:r>
              <a:rPr lang="en-US" altLang="zh-CN"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PPT</a:t>
            </a:r>
            <a:r>
              <a:rPr lang="zh-CN" alt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模板</a:t>
            </a:r>
            <a:r>
              <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，为了您和千图网以及原创作者的利益，请勿复制、传播、销售，否则将承担法律责任！千图网将对作品进行维权，按照传播下载次数的十倍进行索取赔偿</a:t>
            </a:r>
            <a:r>
              <a:rPr lang="zh-CN" alt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金</a:t>
            </a:r>
            <a:r>
              <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a:t>
            </a: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
        <p:nvSpPr>
          <p:cNvPr id="6" name="Text Placeholder 4"/>
          <p:cNvSpPr txBox="1"/>
          <p:nvPr/>
        </p:nvSpPr>
        <p:spPr>
          <a:xfrm>
            <a:off x="1117424" y="2930783"/>
            <a:ext cx="10490376" cy="392721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30000"/>
              </a:lnSpc>
              <a:spcBef>
                <a:spcPts val="1200"/>
              </a:spcBef>
              <a:buFont typeface="+mj-lt"/>
              <a:buAutoNum type="alphaLcPeriod"/>
            </a:pPr>
            <a:r>
              <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千图网网站出售的PPT模版是免版税类（RF：Royalty-free）正版受《中华人民共和国著作法》和《世界版权公约》的保护，作品的所有权、版权和著作权归千图网所有，您下载的是PPT模版素材使用权。</a:t>
            </a: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r>
              <a:rPr lang="en-US" sz="1800" spc="300" dirty="0" err="1">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不得将千图网的PPT模版、PPT素材，本身用于再出售，或出租、出借、转让、分销、发布</a:t>
            </a:r>
            <a:r>
              <a:rPr lang="zh-CN" alt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及</a:t>
            </a:r>
            <a:r>
              <a:rPr lang="en-US" sz="1800" spc="300" dirty="0" err="1">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作为礼物供他人使用，不得转授权、出卖、转让本协议或本协议中的权利</a:t>
            </a:r>
            <a:r>
              <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a:t>
            </a: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r>
              <a:rPr lang="en-US" sz="1800" spc="300" dirty="0" err="1">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禁止把作品纳入商标或服务标记</a:t>
            </a:r>
            <a:r>
              <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a:t>
            </a: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a:p>
            <a:pPr marL="342900" indent="-342900">
              <a:lnSpc>
                <a:spcPct val="130000"/>
              </a:lnSpc>
              <a:spcBef>
                <a:spcPts val="1200"/>
              </a:spcBef>
              <a:buFont typeface="+mj-lt"/>
              <a:buAutoNum type="alphaLcPeriod"/>
            </a:pPr>
            <a:r>
              <a:rPr lang="en-US" sz="1800" spc="300" dirty="0" err="1">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禁止用户用下载格式在网上传播作品。或者作品可以让第三方单独付费或共享免费下载、或通过转移电话服务系统传播</a:t>
            </a:r>
            <a:r>
              <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rPr>
              <a:t>。</a:t>
            </a:r>
            <a:endParaRPr lang="en-US" sz="1800" spc="300" dirty="0">
              <a:solidFill>
                <a:schemeClr val="bg1">
                  <a:lumMod val="50000"/>
                </a:schemeClr>
              </a:solidFill>
              <a:latin typeface="Noto Sans S Chinese Bold" panose="020B0800000000000000" pitchFamily="34" charset="-122"/>
              <a:ea typeface="Noto Sans S Chinese Bold" panose="020B0800000000000000" pitchFamily="34" charset="-122"/>
              <a:cs typeface="+mn-ea"/>
              <a:sym typeface="+mn-lt"/>
            </a:endParaRPr>
          </a:p>
        </p:txBody>
      </p:sp>
    </p:spTree>
  </p:cSld>
  <p:clrMapOvr>
    <a:masterClrMapping/>
  </p:clrMapOvr>
  <p:transition spd="slow" advClick="0" advTm="1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2091"/>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论文简介</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272030" y="1818640"/>
            <a:ext cx="7647940" cy="2799715"/>
          </a:xfrm>
          <a:prstGeom prst="rect">
            <a:avLst/>
          </a:prstGeom>
          <a:noFill/>
        </p:spPr>
        <p:txBody>
          <a:bodyPr wrap="square" rtlCol="0">
            <a:spAutoFit/>
          </a:bodyPr>
          <a:p>
            <a:r>
              <a:rPr lang="zh-CN" altLang="en-US" sz="4400"/>
              <a:t>论文想要做的事情：</a:t>
            </a:r>
            <a:endParaRPr lang="zh-CN" altLang="en-US" sz="4400"/>
          </a:p>
          <a:p>
            <a:endParaRPr lang="zh-CN" altLang="en-US" sz="4400"/>
          </a:p>
          <a:p>
            <a:r>
              <a:rPr lang="zh-CN" altLang="en-US" sz="4400"/>
              <a:t>扩增医学上稀缺的带标签</a:t>
            </a:r>
            <a:r>
              <a:rPr lang="en-US" altLang="zh-CN" sz="4400"/>
              <a:t>mri</a:t>
            </a:r>
            <a:r>
              <a:rPr lang="zh-CN" altLang="en-US" sz="4400"/>
              <a:t>图像来进行分割训练</a:t>
            </a:r>
            <a:endParaRPr lang="zh-CN" altLang="en-US" sz="44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2091"/>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论文简介</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1675765" y="1386205"/>
            <a:ext cx="9258300" cy="4523105"/>
          </a:xfrm>
          <a:prstGeom prst="rect">
            <a:avLst/>
          </a:prstGeom>
          <a:noFill/>
        </p:spPr>
        <p:txBody>
          <a:bodyPr wrap="square" rtlCol="0">
            <a:spAutoFit/>
          </a:bodyPr>
          <a:p>
            <a:r>
              <a:rPr lang="zh-CN" altLang="en-US" sz="3600"/>
              <a:t>困难之处：</a:t>
            </a:r>
            <a:endParaRPr lang="zh-CN" altLang="en-US" sz="3600"/>
          </a:p>
          <a:p>
            <a:endParaRPr lang="zh-CN" altLang="en-US" sz="3600"/>
          </a:p>
          <a:p>
            <a:r>
              <a:rPr lang="zh-CN" altLang="en-US" sz="3600"/>
              <a:t>虽然基于卷积神经网络的图像分割方法能获得很高的精度，但它们通常依赖于带有大量有标签数据集的监督培训。然而标记医学图像需要大量的专业知识和时间，并且用于数据增强的典型手动调整方法未能捕获这些图像中的复杂变化。</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2091"/>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论文简介</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272030" y="1818640"/>
            <a:ext cx="7647940" cy="4523105"/>
          </a:xfrm>
          <a:prstGeom prst="rect">
            <a:avLst/>
          </a:prstGeom>
          <a:noFill/>
        </p:spPr>
        <p:txBody>
          <a:bodyPr wrap="square" rtlCol="0">
            <a:spAutoFit/>
          </a:bodyPr>
          <a:p>
            <a:r>
              <a:rPr lang="zh-CN" altLang="en-US" sz="3600"/>
              <a:t>解决方法：</a:t>
            </a:r>
            <a:endParaRPr lang="zh-CN" altLang="en-US" sz="3600"/>
          </a:p>
          <a:p>
            <a:endParaRPr lang="zh-CN" altLang="en-US" sz="3600"/>
          </a:p>
          <a:p>
            <a:r>
              <a:rPr sz="3600"/>
              <a:t>使用一个带标签的图像和一组无标签的示例，运用基于学习的配准方法，通过学习独立的空间（spatial）和外观（appearance）变换模型来捕捉图像数据集中诸如非线性变形和成像强度的变化</a:t>
            </a:r>
            <a:endParaRPr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2091"/>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论文简介</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sp>
        <p:nvSpPr>
          <p:cNvPr id="2" name="文本框 1"/>
          <p:cNvSpPr txBox="1"/>
          <p:nvPr/>
        </p:nvSpPr>
        <p:spPr>
          <a:xfrm>
            <a:off x="2272030" y="1818640"/>
            <a:ext cx="7647940" cy="4523105"/>
          </a:xfrm>
          <a:prstGeom prst="rect">
            <a:avLst/>
          </a:prstGeom>
          <a:noFill/>
        </p:spPr>
        <p:txBody>
          <a:bodyPr wrap="square" rtlCol="0">
            <a:spAutoFit/>
          </a:bodyPr>
          <a:p>
            <a:r>
              <a:rPr lang="zh-CN" altLang="en-US" sz="3600"/>
              <a:t>解决方法：</a:t>
            </a:r>
            <a:endParaRPr lang="zh-CN" altLang="en-US" sz="3600"/>
          </a:p>
          <a:p>
            <a:endParaRPr lang="zh-CN" altLang="en-US" sz="3600"/>
          </a:p>
          <a:p>
            <a:r>
              <a:rPr sz="3600"/>
              <a:t>然后使用这些变换模型和有标签的示例来合成新的带标签的示例，从而达到扩充带标签数据集的目的，生成各种逼真的新图像。再把这些新合成的带标签数据集用于训练有监督的分割网络模型</a:t>
            </a:r>
            <a:endParaRPr sz="3600"/>
          </a:p>
        </p:txBody>
      </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0" name="组合 9"/>
          <p:cNvGrpSpPr/>
          <p:nvPr/>
        </p:nvGrpSpPr>
        <p:grpSpPr>
          <a:xfrm>
            <a:off x="1270830" y="2360905"/>
            <a:ext cx="5223935" cy="3702358"/>
            <a:chOff x="716035" y="2233527"/>
            <a:chExt cx="5756517" cy="4079816"/>
          </a:xfrm>
        </p:grpSpPr>
        <p:grpSp>
          <p:nvGrpSpPr>
            <p:cNvPr id="11" name="Group 23"/>
            <p:cNvGrpSpPr/>
            <p:nvPr/>
          </p:nvGrpSpPr>
          <p:grpSpPr>
            <a:xfrm>
              <a:off x="759985" y="3732911"/>
              <a:ext cx="5710982" cy="2580432"/>
              <a:chOff x="457200" y="2610462"/>
              <a:chExt cx="4299091" cy="1942488"/>
            </a:xfrm>
          </p:grpSpPr>
          <p:sp>
            <p:nvSpPr>
              <p:cNvPr id="16" name="Rectangle 21"/>
              <p:cNvSpPr/>
              <p:nvPr/>
            </p:nvSpPr>
            <p:spPr>
              <a:xfrm>
                <a:off x="457200" y="2610462"/>
                <a:ext cx="3962400" cy="1942488"/>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Noto Sans S Chinese Bold" panose="020B0800000000000000" pitchFamily="34" charset="-122"/>
                </a:endParaRPr>
              </a:p>
            </p:txBody>
          </p:sp>
          <p:sp>
            <p:nvSpPr>
              <p:cNvPr id="17" name="Right Triangle 22"/>
              <p:cNvSpPr/>
              <p:nvPr/>
            </p:nvSpPr>
            <p:spPr>
              <a:xfrm flipV="1">
                <a:off x="4082909" y="2610462"/>
                <a:ext cx="673382" cy="673382"/>
              </a:xfrm>
              <a:prstGeom prst="rtTriangle">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Noto Sans S Chinese Bold" panose="020B0800000000000000" pitchFamily="34" charset="-122"/>
                </a:endParaRPr>
              </a:p>
            </p:txBody>
          </p:sp>
        </p:grpSp>
        <p:sp>
          <p:nvSpPr>
            <p:cNvPr id="12" name="Text Box 10"/>
            <p:cNvSpPr txBox="1">
              <a:spLocks noChangeArrowheads="1"/>
            </p:cNvSpPr>
            <p:nvPr/>
          </p:nvSpPr>
          <p:spPr bwMode="auto">
            <a:xfrm>
              <a:off x="962436" y="3985161"/>
              <a:ext cx="2211139" cy="2017503"/>
            </a:xfrm>
            <a:prstGeom prst="rect">
              <a:avLst/>
            </a:prstGeom>
            <a:noFill/>
            <a:ln w="9525">
              <a:noFill/>
              <a:miter lim="800000"/>
            </a:ln>
          </p:spPr>
          <p:txBody>
            <a:bodyPr wrap="square" lIns="45709" tIns="22855" rIns="45709" bIns="22855">
              <a:spAutoFit/>
            </a:bodyPr>
            <a:lstStyle/>
            <a:p>
              <a:pPr defTabSz="1087755">
                <a:lnSpc>
                  <a:spcPct val="200000"/>
                </a:lnSpc>
              </a:pPr>
              <a:r>
                <a:rPr lang="en-US" sz="1600" b="1"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Top Down</a:t>
              </a:r>
              <a:endParaRPr lang="en-US" sz="1600" b="1" dirty="0">
                <a:solidFill>
                  <a:schemeClr val="bg1"/>
                </a:solidFill>
                <a:latin typeface="Noto Sans S Chinese Bold" panose="020B0800000000000000" pitchFamily="34" charset="-122"/>
                <a:ea typeface="Noto Sans S Chinese Bold" panose="020B0800000000000000" pitchFamily="34" charset="-122"/>
                <a:cs typeface="Open Sans" pitchFamily="34" charset="0"/>
              </a:endParaRPr>
            </a:p>
            <a:p>
              <a:pPr defTabSz="1087755"/>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Nullam</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eu</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tempor</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purus</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Nunc</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leo</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magna, sit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amet</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consequat</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risus</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Nunc</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leo</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magna.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Nullam</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eu</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tempor</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purus</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Nunc</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leo</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magna, sit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amet</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consequat</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risus</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endPar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endParaRPr>
            </a:p>
          </p:txBody>
        </p:sp>
        <p:sp>
          <p:nvSpPr>
            <p:cNvPr id="13" name="Text Box 10"/>
            <p:cNvSpPr txBox="1">
              <a:spLocks noChangeArrowheads="1"/>
            </p:cNvSpPr>
            <p:nvPr/>
          </p:nvSpPr>
          <p:spPr bwMode="auto">
            <a:xfrm>
              <a:off x="3594294" y="3985161"/>
              <a:ext cx="2211139" cy="2017503"/>
            </a:xfrm>
            <a:prstGeom prst="rect">
              <a:avLst/>
            </a:prstGeom>
            <a:noFill/>
            <a:ln w="9525">
              <a:noFill/>
              <a:miter lim="800000"/>
            </a:ln>
          </p:spPr>
          <p:txBody>
            <a:bodyPr wrap="square" lIns="45709" tIns="22855" rIns="45709" bIns="22855">
              <a:spAutoFit/>
            </a:bodyPr>
            <a:lstStyle/>
            <a:p>
              <a:pPr defTabSz="1087755">
                <a:lnSpc>
                  <a:spcPct val="200000"/>
                </a:lnSpc>
              </a:pPr>
              <a:r>
                <a:rPr lang="en-US" sz="1600" b="1"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Bottom Line</a:t>
              </a:r>
              <a:endParaRPr lang="en-US" sz="1600" b="1" dirty="0">
                <a:solidFill>
                  <a:schemeClr val="bg1"/>
                </a:solidFill>
                <a:latin typeface="Noto Sans S Chinese Bold" panose="020B0800000000000000" pitchFamily="34" charset="-122"/>
                <a:ea typeface="Noto Sans S Chinese Bold" panose="020B0800000000000000" pitchFamily="34" charset="-122"/>
                <a:cs typeface="Open Sans" pitchFamily="34" charset="0"/>
              </a:endParaRPr>
            </a:p>
            <a:p>
              <a:pPr defTabSz="1087755"/>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Nullam</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eu</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tempor</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purus</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Nunc a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leo</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magna, sit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amet</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consequat</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risus</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Nunc a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leo</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magna.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Nullam</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eu</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tempor</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purus</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Nunc a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leo</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magna, sit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amet</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consequat</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r>
                <a:rPr lang="en-US" sz="1200" dirty="0" err="1">
                  <a:solidFill>
                    <a:schemeClr val="bg1"/>
                  </a:solidFill>
                  <a:latin typeface="Noto Sans S Chinese Bold" panose="020B0800000000000000" pitchFamily="34" charset="-122"/>
                  <a:ea typeface="Noto Sans S Chinese Bold" panose="020B0800000000000000" pitchFamily="34" charset="-122"/>
                  <a:cs typeface="Open Sans" pitchFamily="34" charset="0"/>
                </a:rPr>
                <a:t>risus</a:t>
              </a:r>
              <a:r>
                <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rPr>
                <a:t>. </a:t>
              </a:r>
              <a:endParaRPr lang="en-US" sz="1200" dirty="0">
                <a:solidFill>
                  <a:schemeClr val="bg1"/>
                </a:solidFill>
                <a:latin typeface="Noto Sans S Chinese Bold" panose="020B0800000000000000" pitchFamily="34" charset="-122"/>
                <a:ea typeface="Noto Sans S Chinese Bold" panose="020B0800000000000000" pitchFamily="34" charset="-122"/>
                <a:cs typeface="Open Sans" pitchFamily="34" charset="0"/>
              </a:endParaRPr>
            </a:p>
          </p:txBody>
        </p:sp>
        <p:cxnSp>
          <p:nvCxnSpPr>
            <p:cNvPr id="14" name="Straight Connector 25"/>
            <p:cNvCxnSpPr/>
            <p:nvPr/>
          </p:nvCxnSpPr>
          <p:spPr>
            <a:xfrm>
              <a:off x="3391843" y="4108943"/>
              <a:ext cx="0" cy="18801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Box 10"/>
            <p:cNvSpPr txBox="1">
              <a:spLocks noChangeArrowheads="1"/>
            </p:cNvSpPr>
            <p:nvPr/>
          </p:nvSpPr>
          <p:spPr bwMode="auto">
            <a:xfrm>
              <a:off x="716035" y="2233527"/>
              <a:ext cx="5756517" cy="1373258"/>
            </a:xfrm>
            <a:prstGeom prst="rect">
              <a:avLst/>
            </a:prstGeom>
            <a:noFill/>
            <a:ln w="9525">
              <a:noFill/>
              <a:miter lim="800000"/>
            </a:ln>
          </p:spPr>
          <p:txBody>
            <a:bodyPr wrap="square" lIns="45709" tIns="22855" rIns="45709" bIns="22855">
              <a:spAutoFit/>
            </a:bodyPr>
            <a:lstStyle/>
            <a:p>
              <a:r>
                <a:rPr lang="zh-CN" altLang="en-US"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a:t>
              </a:r>
              <a:endParaRPr lang="en-US" altLang="zh-CN"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点击此处更换文本点击添加点击此处更换文本点击添加点击此处更换文本点击添加点击此处更换文本点击添加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r>
                <a:rPr lang="zh-CN" altLang="en-US"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rPr>
                <a:t>点击此处更换文本点击添加点击此处更换文本点击添加</a:t>
              </a:r>
              <a:endParaRPr lang="en-US" altLang="zh-CN" sz="1400"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a:p>
              <a:endParaRPr lang="en-US" altLang="zh-CN" b="1" dirty="0">
                <a:solidFill>
                  <a:schemeClr val="bg1">
                    <a:lumMod val="50000"/>
                  </a:schemeClr>
                </a:solidFill>
                <a:latin typeface="Noto Sans S Chinese Bold" panose="020B0800000000000000" pitchFamily="34" charset="-122"/>
                <a:ea typeface="Noto Sans S Chinese Bold" panose="020B0800000000000000" pitchFamily="34" charset="-122"/>
                <a:cs typeface="Lato Regular"/>
              </a:endParaRPr>
            </a:p>
          </p:txBody>
        </p:sp>
      </p:grpSp>
      <p:grpSp>
        <p:nvGrpSpPr>
          <p:cNvPr id="18" name="组合 17"/>
          <p:cNvGrpSpPr/>
          <p:nvPr/>
        </p:nvGrpSpPr>
        <p:grpSpPr>
          <a:xfrm>
            <a:off x="6961883" y="1974552"/>
            <a:ext cx="4324983" cy="4337410"/>
            <a:chOff x="9047294" y="2420132"/>
            <a:chExt cx="3920868" cy="3932135"/>
          </a:xfrm>
          <a:solidFill>
            <a:srgbClr val="2B7AA1"/>
          </a:solidFill>
        </p:grpSpPr>
        <p:sp>
          <p:nvSpPr>
            <p:cNvPr id="19" name="Oval 7"/>
            <p:cNvSpPr>
              <a:spLocks noChangeArrowheads="1"/>
            </p:cNvSpPr>
            <p:nvPr/>
          </p:nvSpPr>
          <p:spPr bwMode="auto">
            <a:xfrm>
              <a:off x="9047294" y="2420132"/>
              <a:ext cx="3920868" cy="3932135"/>
            </a:xfrm>
            <a:prstGeom prst="ellipse">
              <a:avLst/>
            </a:prstGeom>
            <a:noFill/>
            <a:ln w="9525" cap="flat">
              <a:solidFill>
                <a:schemeClr val="bg1">
                  <a:lumMod val="65000"/>
                </a:schemeClr>
              </a:solidFill>
              <a:prstDash val="sysDash"/>
              <a:miter lim="800000"/>
            </a:ln>
          </p:spPr>
          <p:txBody>
            <a:bodyPr vert="horz" wrap="square" lIns="91335" tIns="45668" rIns="91335" bIns="45668" numCol="1" anchor="t" anchorCtr="0" compatLnSpc="1"/>
            <a:lstStyle/>
            <a:p>
              <a:endParaRPr lang="zh-CN" altLang="en-US" dirty="0">
                <a:latin typeface="Noto Sans S Chinese Bold" panose="020B0800000000000000" pitchFamily="34" charset="-122"/>
                <a:ea typeface="Noto Sans S Chinese Bold" panose="020B0800000000000000" pitchFamily="34" charset="-122"/>
              </a:endParaRPr>
            </a:p>
          </p:txBody>
        </p:sp>
        <p:sp>
          <p:nvSpPr>
            <p:cNvPr id="20" name="Freeform 34"/>
            <p:cNvSpPr/>
            <p:nvPr/>
          </p:nvSpPr>
          <p:spPr bwMode="auto">
            <a:xfrm>
              <a:off x="9521570" y="2931414"/>
              <a:ext cx="1362315" cy="1372639"/>
            </a:xfrm>
            <a:custGeom>
              <a:avLst/>
              <a:gdLst>
                <a:gd name="T0" fmla="*/ 33 w 66"/>
                <a:gd name="T1" fmla="*/ 0 h 66"/>
                <a:gd name="T2" fmla="*/ 66 w 66"/>
                <a:gd name="T3" fmla="*/ 33 h 66"/>
                <a:gd name="T4" fmla="*/ 64 w 66"/>
                <a:gd name="T5" fmla="*/ 46 h 66"/>
                <a:gd name="T6" fmla="*/ 50 w 66"/>
                <a:gd name="T7" fmla="*/ 36 h 66"/>
                <a:gd name="T8" fmla="*/ 50 w 66"/>
                <a:gd name="T9" fmla="*/ 33 h 66"/>
                <a:gd name="T10" fmla="*/ 33 w 66"/>
                <a:gd name="T11" fmla="*/ 16 h 66"/>
                <a:gd name="T12" fmla="*/ 16 w 66"/>
                <a:gd name="T13" fmla="*/ 33 h 66"/>
                <a:gd name="T14" fmla="*/ 33 w 66"/>
                <a:gd name="T15" fmla="*/ 50 h 66"/>
                <a:gd name="T16" fmla="*/ 34 w 66"/>
                <a:gd name="T17" fmla="*/ 50 h 66"/>
                <a:gd name="T18" fmla="*/ 34 w 66"/>
                <a:gd name="T19" fmla="*/ 51 h 66"/>
                <a:gd name="T20" fmla="*/ 42 w 66"/>
                <a:gd name="T21" fmla="*/ 65 h 66"/>
                <a:gd name="T22" fmla="*/ 33 w 66"/>
                <a:gd name="T23" fmla="*/ 66 h 66"/>
                <a:gd name="T24" fmla="*/ 0 w 66"/>
                <a:gd name="T25" fmla="*/ 33 h 66"/>
                <a:gd name="T26" fmla="*/ 33 w 66"/>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6">
                  <a:moveTo>
                    <a:pt x="33" y="0"/>
                  </a:moveTo>
                  <a:cubicBezTo>
                    <a:pt x="51" y="0"/>
                    <a:pt x="66" y="15"/>
                    <a:pt x="66" y="33"/>
                  </a:cubicBezTo>
                  <a:cubicBezTo>
                    <a:pt x="66" y="38"/>
                    <a:pt x="66" y="42"/>
                    <a:pt x="64" y="46"/>
                  </a:cubicBezTo>
                  <a:cubicBezTo>
                    <a:pt x="62" y="40"/>
                    <a:pt x="56" y="36"/>
                    <a:pt x="50" y="36"/>
                  </a:cubicBezTo>
                  <a:cubicBezTo>
                    <a:pt x="50" y="35"/>
                    <a:pt x="50" y="34"/>
                    <a:pt x="50" y="33"/>
                  </a:cubicBezTo>
                  <a:cubicBezTo>
                    <a:pt x="50" y="24"/>
                    <a:pt x="42" y="16"/>
                    <a:pt x="33" y="16"/>
                  </a:cubicBezTo>
                  <a:cubicBezTo>
                    <a:pt x="24" y="16"/>
                    <a:pt x="16" y="24"/>
                    <a:pt x="16" y="33"/>
                  </a:cubicBezTo>
                  <a:cubicBezTo>
                    <a:pt x="16" y="42"/>
                    <a:pt x="24" y="50"/>
                    <a:pt x="33" y="50"/>
                  </a:cubicBezTo>
                  <a:cubicBezTo>
                    <a:pt x="34" y="50"/>
                    <a:pt x="34" y="50"/>
                    <a:pt x="34" y="50"/>
                  </a:cubicBezTo>
                  <a:cubicBezTo>
                    <a:pt x="34" y="50"/>
                    <a:pt x="34" y="51"/>
                    <a:pt x="34" y="51"/>
                  </a:cubicBezTo>
                  <a:cubicBezTo>
                    <a:pt x="34" y="57"/>
                    <a:pt x="37" y="63"/>
                    <a:pt x="42" y="65"/>
                  </a:cubicBezTo>
                  <a:cubicBezTo>
                    <a:pt x="39" y="66"/>
                    <a:pt x="36" y="66"/>
                    <a:pt x="33" y="66"/>
                  </a:cubicBezTo>
                  <a:cubicBezTo>
                    <a:pt x="15" y="66"/>
                    <a:pt x="0" y="51"/>
                    <a:pt x="0" y="33"/>
                  </a:cubicBezTo>
                  <a:cubicBezTo>
                    <a:pt x="0" y="15"/>
                    <a:pt x="15" y="0"/>
                    <a:pt x="33" y="0"/>
                  </a:cubicBezTo>
                  <a:close/>
                </a:path>
              </a:pathLst>
            </a:custGeom>
            <a:grpFill/>
            <a:ln w="4" cap="flat">
              <a:noFill/>
              <a:prstDash val="solid"/>
              <a:miter lim="800000"/>
            </a:ln>
          </p:spPr>
          <p:txBody>
            <a:bodyPr vert="horz" wrap="square" lIns="91335" tIns="45668" rIns="91335" bIns="45668" numCol="1" anchor="t" anchorCtr="0" compatLnSpc="1"/>
            <a:lstStyle/>
            <a:p>
              <a:endParaRPr lang="zh-CN" altLang="en-US" b="1" dirty="0">
                <a:latin typeface="Noto Sans S Chinese Bold" panose="020B0800000000000000" pitchFamily="34" charset="-122"/>
                <a:ea typeface="Noto Sans S Chinese Bold" panose="020B0800000000000000" pitchFamily="34" charset="-122"/>
              </a:endParaRPr>
            </a:p>
          </p:txBody>
        </p:sp>
        <p:sp>
          <p:nvSpPr>
            <p:cNvPr id="21" name="Freeform 35"/>
            <p:cNvSpPr/>
            <p:nvPr/>
          </p:nvSpPr>
          <p:spPr bwMode="auto">
            <a:xfrm>
              <a:off x="9521570" y="4469169"/>
              <a:ext cx="1362315" cy="1382956"/>
            </a:xfrm>
            <a:custGeom>
              <a:avLst/>
              <a:gdLst>
                <a:gd name="T0" fmla="*/ 33 w 66"/>
                <a:gd name="T1" fmla="*/ 67 h 67"/>
                <a:gd name="T2" fmla="*/ 66 w 66"/>
                <a:gd name="T3" fmla="*/ 33 h 67"/>
                <a:gd name="T4" fmla="*/ 64 w 66"/>
                <a:gd name="T5" fmla="*/ 20 h 67"/>
                <a:gd name="T6" fmla="*/ 50 w 66"/>
                <a:gd name="T7" fmla="*/ 30 h 67"/>
                <a:gd name="T8" fmla="*/ 50 w 66"/>
                <a:gd name="T9" fmla="*/ 33 h 67"/>
                <a:gd name="T10" fmla="*/ 33 w 66"/>
                <a:gd name="T11" fmla="*/ 50 h 67"/>
                <a:gd name="T12" fmla="*/ 16 w 66"/>
                <a:gd name="T13" fmla="*/ 33 h 67"/>
                <a:gd name="T14" fmla="*/ 33 w 66"/>
                <a:gd name="T15" fmla="*/ 17 h 67"/>
                <a:gd name="T16" fmla="*/ 34 w 66"/>
                <a:gd name="T17" fmla="*/ 17 h 67"/>
                <a:gd name="T18" fmla="*/ 34 w 66"/>
                <a:gd name="T19" fmla="*/ 15 h 67"/>
                <a:gd name="T20" fmla="*/ 42 w 66"/>
                <a:gd name="T21" fmla="*/ 1 h 67"/>
                <a:gd name="T22" fmla="*/ 33 w 66"/>
                <a:gd name="T23" fmla="*/ 0 h 67"/>
                <a:gd name="T24" fmla="*/ 0 w 66"/>
                <a:gd name="T25" fmla="*/ 33 h 67"/>
                <a:gd name="T26" fmla="*/ 33 w 66"/>
                <a:gd name="T2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7">
                  <a:moveTo>
                    <a:pt x="33" y="67"/>
                  </a:moveTo>
                  <a:cubicBezTo>
                    <a:pt x="51" y="67"/>
                    <a:pt x="66" y="52"/>
                    <a:pt x="66" y="33"/>
                  </a:cubicBezTo>
                  <a:cubicBezTo>
                    <a:pt x="66" y="29"/>
                    <a:pt x="66" y="24"/>
                    <a:pt x="64" y="20"/>
                  </a:cubicBezTo>
                  <a:cubicBezTo>
                    <a:pt x="62" y="26"/>
                    <a:pt x="56" y="30"/>
                    <a:pt x="50" y="30"/>
                  </a:cubicBezTo>
                  <a:cubicBezTo>
                    <a:pt x="50" y="31"/>
                    <a:pt x="50" y="32"/>
                    <a:pt x="50" y="33"/>
                  </a:cubicBezTo>
                  <a:cubicBezTo>
                    <a:pt x="50" y="43"/>
                    <a:pt x="42" y="50"/>
                    <a:pt x="33" y="50"/>
                  </a:cubicBezTo>
                  <a:cubicBezTo>
                    <a:pt x="24" y="50"/>
                    <a:pt x="16" y="43"/>
                    <a:pt x="16" y="33"/>
                  </a:cubicBezTo>
                  <a:cubicBezTo>
                    <a:pt x="16" y="24"/>
                    <a:pt x="24" y="17"/>
                    <a:pt x="33" y="17"/>
                  </a:cubicBezTo>
                  <a:cubicBezTo>
                    <a:pt x="34" y="17"/>
                    <a:pt x="34" y="17"/>
                    <a:pt x="34" y="17"/>
                  </a:cubicBezTo>
                  <a:cubicBezTo>
                    <a:pt x="34" y="16"/>
                    <a:pt x="34" y="16"/>
                    <a:pt x="34" y="15"/>
                  </a:cubicBezTo>
                  <a:cubicBezTo>
                    <a:pt x="34" y="9"/>
                    <a:pt x="37" y="4"/>
                    <a:pt x="42" y="1"/>
                  </a:cubicBezTo>
                  <a:cubicBezTo>
                    <a:pt x="39" y="0"/>
                    <a:pt x="36" y="0"/>
                    <a:pt x="33" y="0"/>
                  </a:cubicBezTo>
                  <a:cubicBezTo>
                    <a:pt x="15" y="0"/>
                    <a:pt x="0" y="15"/>
                    <a:pt x="0" y="33"/>
                  </a:cubicBezTo>
                  <a:cubicBezTo>
                    <a:pt x="0" y="52"/>
                    <a:pt x="15" y="67"/>
                    <a:pt x="33" y="67"/>
                  </a:cubicBezTo>
                  <a:close/>
                </a:path>
              </a:pathLst>
            </a:custGeom>
            <a:grpFill/>
            <a:ln w="4" cap="flat">
              <a:noFill/>
              <a:prstDash val="solid"/>
              <a:miter lim="800000"/>
            </a:ln>
          </p:spPr>
          <p:txBody>
            <a:bodyPr vert="horz" wrap="square" lIns="91335" tIns="45668" rIns="91335" bIns="45668" numCol="1" anchor="t" anchorCtr="0" compatLnSpc="1"/>
            <a:lstStyle/>
            <a:p>
              <a:endParaRPr lang="zh-CN" altLang="en-US" b="1" dirty="0">
                <a:latin typeface="Noto Sans S Chinese Bold" panose="020B0800000000000000" pitchFamily="34" charset="-122"/>
                <a:ea typeface="Noto Sans S Chinese Bold" panose="020B0800000000000000" pitchFamily="34" charset="-122"/>
              </a:endParaRPr>
            </a:p>
          </p:txBody>
        </p:sp>
        <p:sp>
          <p:nvSpPr>
            <p:cNvPr id="22" name="Freeform 37"/>
            <p:cNvSpPr/>
            <p:nvPr/>
          </p:nvSpPr>
          <p:spPr bwMode="auto">
            <a:xfrm>
              <a:off x="11110936" y="2931414"/>
              <a:ext cx="1382957" cy="1372639"/>
            </a:xfrm>
            <a:custGeom>
              <a:avLst/>
              <a:gdLst>
                <a:gd name="T0" fmla="*/ 34 w 67"/>
                <a:gd name="T1" fmla="*/ 0 h 66"/>
                <a:gd name="T2" fmla="*/ 0 w 67"/>
                <a:gd name="T3" fmla="*/ 33 h 66"/>
                <a:gd name="T4" fmla="*/ 3 w 67"/>
                <a:gd name="T5" fmla="*/ 46 h 66"/>
                <a:gd name="T6" fmla="*/ 17 w 67"/>
                <a:gd name="T7" fmla="*/ 36 h 66"/>
                <a:gd name="T8" fmla="*/ 17 w 67"/>
                <a:gd name="T9" fmla="*/ 33 h 66"/>
                <a:gd name="T10" fmla="*/ 34 w 67"/>
                <a:gd name="T11" fmla="*/ 16 h 66"/>
                <a:gd name="T12" fmla="*/ 51 w 67"/>
                <a:gd name="T13" fmla="*/ 33 h 66"/>
                <a:gd name="T14" fmla="*/ 34 w 67"/>
                <a:gd name="T15" fmla="*/ 50 h 66"/>
                <a:gd name="T16" fmla="*/ 33 w 67"/>
                <a:gd name="T17" fmla="*/ 50 h 66"/>
                <a:gd name="T18" fmla="*/ 33 w 67"/>
                <a:gd name="T19" fmla="*/ 51 h 66"/>
                <a:gd name="T20" fmla="*/ 24 w 67"/>
                <a:gd name="T21" fmla="*/ 65 h 66"/>
                <a:gd name="T22" fmla="*/ 34 w 67"/>
                <a:gd name="T23" fmla="*/ 66 h 66"/>
                <a:gd name="T24" fmla="*/ 67 w 67"/>
                <a:gd name="T25" fmla="*/ 33 h 66"/>
                <a:gd name="T26" fmla="*/ 34 w 67"/>
                <a:gd name="T2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66">
                  <a:moveTo>
                    <a:pt x="34" y="0"/>
                  </a:moveTo>
                  <a:cubicBezTo>
                    <a:pt x="15" y="0"/>
                    <a:pt x="0" y="15"/>
                    <a:pt x="0" y="33"/>
                  </a:cubicBezTo>
                  <a:cubicBezTo>
                    <a:pt x="0" y="38"/>
                    <a:pt x="1" y="42"/>
                    <a:pt x="3" y="46"/>
                  </a:cubicBezTo>
                  <a:cubicBezTo>
                    <a:pt x="5" y="40"/>
                    <a:pt x="11" y="36"/>
                    <a:pt x="17" y="36"/>
                  </a:cubicBezTo>
                  <a:cubicBezTo>
                    <a:pt x="17" y="35"/>
                    <a:pt x="17" y="34"/>
                    <a:pt x="17" y="33"/>
                  </a:cubicBezTo>
                  <a:cubicBezTo>
                    <a:pt x="17" y="24"/>
                    <a:pt x="24" y="16"/>
                    <a:pt x="34" y="16"/>
                  </a:cubicBezTo>
                  <a:cubicBezTo>
                    <a:pt x="43" y="16"/>
                    <a:pt x="51" y="24"/>
                    <a:pt x="51" y="33"/>
                  </a:cubicBezTo>
                  <a:cubicBezTo>
                    <a:pt x="51" y="42"/>
                    <a:pt x="43" y="50"/>
                    <a:pt x="34" y="50"/>
                  </a:cubicBezTo>
                  <a:cubicBezTo>
                    <a:pt x="33" y="50"/>
                    <a:pt x="33" y="50"/>
                    <a:pt x="33" y="50"/>
                  </a:cubicBezTo>
                  <a:cubicBezTo>
                    <a:pt x="33" y="50"/>
                    <a:pt x="33" y="51"/>
                    <a:pt x="33" y="51"/>
                  </a:cubicBezTo>
                  <a:cubicBezTo>
                    <a:pt x="33" y="57"/>
                    <a:pt x="29" y="63"/>
                    <a:pt x="24" y="65"/>
                  </a:cubicBezTo>
                  <a:cubicBezTo>
                    <a:pt x="27" y="66"/>
                    <a:pt x="30" y="66"/>
                    <a:pt x="34" y="66"/>
                  </a:cubicBezTo>
                  <a:cubicBezTo>
                    <a:pt x="52" y="66"/>
                    <a:pt x="67" y="51"/>
                    <a:pt x="67" y="33"/>
                  </a:cubicBezTo>
                  <a:cubicBezTo>
                    <a:pt x="67" y="15"/>
                    <a:pt x="52" y="0"/>
                    <a:pt x="34" y="0"/>
                  </a:cubicBezTo>
                  <a:close/>
                </a:path>
              </a:pathLst>
            </a:custGeom>
            <a:grpFill/>
            <a:ln w="4" cap="flat">
              <a:noFill/>
              <a:prstDash val="solid"/>
              <a:miter lim="800000"/>
            </a:ln>
          </p:spPr>
          <p:txBody>
            <a:bodyPr vert="horz" wrap="square" lIns="91335" tIns="45668" rIns="91335" bIns="45668" numCol="1" anchor="t" anchorCtr="0" compatLnSpc="1"/>
            <a:lstStyle/>
            <a:p>
              <a:endParaRPr lang="zh-CN" altLang="en-US" b="1" dirty="0">
                <a:latin typeface="Noto Sans S Chinese Bold" panose="020B0800000000000000" pitchFamily="34" charset="-122"/>
                <a:ea typeface="Noto Sans S Chinese Bold" panose="020B0800000000000000" pitchFamily="34" charset="-122"/>
              </a:endParaRPr>
            </a:p>
          </p:txBody>
        </p:sp>
        <p:sp>
          <p:nvSpPr>
            <p:cNvPr id="23" name="Freeform 39"/>
            <p:cNvSpPr/>
            <p:nvPr/>
          </p:nvSpPr>
          <p:spPr bwMode="auto">
            <a:xfrm>
              <a:off x="11110936" y="4469169"/>
              <a:ext cx="1382957" cy="1382956"/>
            </a:xfrm>
            <a:custGeom>
              <a:avLst/>
              <a:gdLst>
                <a:gd name="T0" fmla="*/ 34 w 67"/>
                <a:gd name="T1" fmla="*/ 67 h 67"/>
                <a:gd name="T2" fmla="*/ 0 w 67"/>
                <a:gd name="T3" fmla="*/ 33 h 67"/>
                <a:gd name="T4" fmla="*/ 3 w 67"/>
                <a:gd name="T5" fmla="*/ 20 h 67"/>
                <a:gd name="T6" fmla="*/ 17 w 67"/>
                <a:gd name="T7" fmla="*/ 30 h 67"/>
                <a:gd name="T8" fmla="*/ 17 w 67"/>
                <a:gd name="T9" fmla="*/ 33 h 67"/>
                <a:gd name="T10" fmla="*/ 34 w 67"/>
                <a:gd name="T11" fmla="*/ 50 h 67"/>
                <a:gd name="T12" fmla="*/ 51 w 67"/>
                <a:gd name="T13" fmla="*/ 33 h 67"/>
                <a:gd name="T14" fmla="*/ 34 w 67"/>
                <a:gd name="T15" fmla="*/ 17 h 67"/>
                <a:gd name="T16" fmla="*/ 33 w 67"/>
                <a:gd name="T17" fmla="*/ 17 h 67"/>
                <a:gd name="T18" fmla="*/ 33 w 67"/>
                <a:gd name="T19" fmla="*/ 15 h 67"/>
                <a:gd name="T20" fmla="*/ 24 w 67"/>
                <a:gd name="T21" fmla="*/ 1 h 67"/>
                <a:gd name="T22" fmla="*/ 34 w 67"/>
                <a:gd name="T23" fmla="*/ 0 h 67"/>
                <a:gd name="T24" fmla="*/ 67 w 67"/>
                <a:gd name="T25" fmla="*/ 33 h 67"/>
                <a:gd name="T26" fmla="*/ 34 w 67"/>
                <a:gd name="T2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67">
                  <a:moveTo>
                    <a:pt x="34" y="67"/>
                  </a:moveTo>
                  <a:cubicBezTo>
                    <a:pt x="15" y="67"/>
                    <a:pt x="0" y="52"/>
                    <a:pt x="0" y="33"/>
                  </a:cubicBezTo>
                  <a:cubicBezTo>
                    <a:pt x="0" y="29"/>
                    <a:pt x="1" y="24"/>
                    <a:pt x="3" y="20"/>
                  </a:cubicBezTo>
                  <a:cubicBezTo>
                    <a:pt x="5" y="26"/>
                    <a:pt x="11" y="30"/>
                    <a:pt x="17" y="30"/>
                  </a:cubicBezTo>
                  <a:cubicBezTo>
                    <a:pt x="17" y="31"/>
                    <a:pt x="17" y="32"/>
                    <a:pt x="17" y="33"/>
                  </a:cubicBezTo>
                  <a:cubicBezTo>
                    <a:pt x="17" y="43"/>
                    <a:pt x="24" y="50"/>
                    <a:pt x="34" y="50"/>
                  </a:cubicBezTo>
                  <a:cubicBezTo>
                    <a:pt x="43" y="50"/>
                    <a:pt x="51" y="43"/>
                    <a:pt x="51" y="33"/>
                  </a:cubicBezTo>
                  <a:cubicBezTo>
                    <a:pt x="51" y="24"/>
                    <a:pt x="43" y="17"/>
                    <a:pt x="34" y="17"/>
                  </a:cubicBezTo>
                  <a:cubicBezTo>
                    <a:pt x="33" y="17"/>
                    <a:pt x="33" y="17"/>
                    <a:pt x="33" y="17"/>
                  </a:cubicBezTo>
                  <a:cubicBezTo>
                    <a:pt x="33" y="16"/>
                    <a:pt x="33" y="16"/>
                    <a:pt x="33" y="15"/>
                  </a:cubicBezTo>
                  <a:cubicBezTo>
                    <a:pt x="33" y="9"/>
                    <a:pt x="29" y="4"/>
                    <a:pt x="24" y="1"/>
                  </a:cubicBezTo>
                  <a:cubicBezTo>
                    <a:pt x="27" y="0"/>
                    <a:pt x="30" y="0"/>
                    <a:pt x="34" y="0"/>
                  </a:cubicBezTo>
                  <a:cubicBezTo>
                    <a:pt x="52" y="0"/>
                    <a:pt x="67" y="15"/>
                    <a:pt x="67" y="33"/>
                  </a:cubicBezTo>
                  <a:cubicBezTo>
                    <a:pt x="67" y="52"/>
                    <a:pt x="52" y="67"/>
                    <a:pt x="34" y="67"/>
                  </a:cubicBezTo>
                  <a:close/>
                </a:path>
              </a:pathLst>
            </a:custGeom>
            <a:grpFill/>
            <a:ln w="4" cap="flat">
              <a:noFill/>
              <a:prstDash val="solid"/>
              <a:miter lim="800000"/>
            </a:ln>
          </p:spPr>
          <p:txBody>
            <a:bodyPr vert="horz" wrap="square" lIns="91335" tIns="45668" rIns="91335" bIns="45668" numCol="1" anchor="t" anchorCtr="0" compatLnSpc="1"/>
            <a:lstStyle/>
            <a:p>
              <a:endParaRPr lang="zh-CN" altLang="en-US" b="1" dirty="0">
                <a:latin typeface="Noto Sans S Chinese Bold" panose="020B0800000000000000" pitchFamily="34" charset="-122"/>
                <a:ea typeface="Noto Sans S Chinese Bold" panose="020B0800000000000000" pitchFamily="34" charset="-122"/>
              </a:endParaRPr>
            </a:p>
          </p:txBody>
        </p:sp>
        <p:grpSp>
          <p:nvGrpSpPr>
            <p:cNvPr id="24" name="组合 23"/>
            <p:cNvGrpSpPr/>
            <p:nvPr/>
          </p:nvGrpSpPr>
          <p:grpSpPr>
            <a:xfrm>
              <a:off x="10264647" y="3726102"/>
              <a:ext cx="617239" cy="536670"/>
              <a:chOff x="5481877" y="3723806"/>
              <a:chExt cx="617239" cy="536669"/>
            </a:xfrm>
            <a:grpFill/>
          </p:grpSpPr>
          <p:sp>
            <p:nvSpPr>
              <p:cNvPr id="34" name="Oval 32"/>
              <p:cNvSpPr>
                <a:spLocks noChangeArrowheads="1"/>
              </p:cNvSpPr>
              <p:nvPr/>
            </p:nvSpPr>
            <p:spPr bwMode="auto">
              <a:xfrm>
                <a:off x="5481877" y="3723806"/>
                <a:ext cx="536669" cy="536669"/>
              </a:xfrm>
              <a:prstGeom prst="ellipse">
                <a:avLst/>
              </a:prstGeom>
              <a:grpFill/>
              <a:ln w="9525">
                <a:noFill/>
                <a:round/>
              </a:ln>
            </p:spPr>
            <p:txBody>
              <a:bodyPr vert="horz" wrap="square" lIns="91419" tIns="45709" rIns="91419" bIns="45709" numCol="1" anchor="t" anchorCtr="0" compatLnSpc="1"/>
              <a:lstStyle/>
              <a:p>
                <a:endParaRPr lang="zh-CN" altLang="en-US" b="1" dirty="0">
                  <a:latin typeface="Noto Sans S Chinese Bold" panose="020B0800000000000000" pitchFamily="34" charset="-122"/>
                  <a:ea typeface="Noto Sans S Chinese Bold" panose="020B0800000000000000" pitchFamily="34" charset="-122"/>
                </a:endParaRPr>
              </a:p>
            </p:txBody>
          </p:sp>
          <p:sp>
            <p:nvSpPr>
              <p:cNvPr id="35" name="Oval 33"/>
              <p:cNvSpPr>
                <a:spLocks noChangeArrowheads="1"/>
              </p:cNvSpPr>
              <p:nvPr/>
            </p:nvSpPr>
            <p:spPr bwMode="auto">
              <a:xfrm>
                <a:off x="5481877" y="3723806"/>
                <a:ext cx="536669" cy="536669"/>
              </a:xfrm>
              <a:prstGeom prst="ellipse">
                <a:avLst/>
              </a:prstGeom>
              <a:grpFill/>
              <a:ln w="4" cap="flat">
                <a:noFill/>
                <a:prstDash val="solid"/>
                <a:miter lim="800000"/>
              </a:ln>
            </p:spPr>
            <p:txBody>
              <a:bodyPr vert="horz" wrap="square" lIns="91419" tIns="45709" rIns="91419" bIns="45709" numCol="1" anchor="t" anchorCtr="0" compatLnSpc="1"/>
              <a:lstStyle/>
              <a:p>
                <a:endParaRPr lang="zh-CN" altLang="en-US" b="1" dirty="0">
                  <a:latin typeface="Noto Sans S Chinese Bold" panose="020B0800000000000000" pitchFamily="34" charset="-122"/>
                  <a:ea typeface="Noto Sans S Chinese Bold" panose="020B0800000000000000" pitchFamily="34" charset="-122"/>
                </a:endParaRPr>
              </a:p>
            </p:txBody>
          </p:sp>
          <p:sp>
            <p:nvSpPr>
              <p:cNvPr id="36" name="TextBox 20"/>
              <p:cNvSpPr txBox="1"/>
              <p:nvPr/>
            </p:nvSpPr>
            <p:spPr>
              <a:xfrm>
                <a:off x="5516319" y="3774001"/>
                <a:ext cx="582797" cy="432379"/>
              </a:xfrm>
              <a:prstGeom prst="rect">
                <a:avLst/>
              </a:prstGeom>
              <a:noFill/>
            </p:spPr>
            <p:txBody>
              <a:bodyPr wrap="square" rtlCol="0">
                <a:spAutoFit/>
              </a:bodyPr>
              <a:lstStyle/>
              <a:p>
                <a:r>
                  <a:rPr lang="en-US" altLang="zh-CN" sz="2500" spc="-151" dirty="0">
                    <a:solidFill>
                      <a:schemeClr val="bg1"/>
                    </a:solidFill>
                    <a:latin typeface="Noto Sans S Chinese Bold" panose="020B0800000000000000" pitchFamily="34" charset="-122"/>
                    <a:ea typeface="Noto Sans S Chinese Bold" panose="020B0800000000000000" pitchFamily="34" charset="-122"/>
                  </a:rPr>
                  <a:t>01</a:t>
                </a:r>
                <a:endParaRPr lang="zh-CN" altLang="en-US" sz="2500" spc="-15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25" name="组合 24"/>
            <p:cNvGrpSpPr/>
            <p:nvPr/>
          </p:nvGrpSpPr>
          <p:grpSpPr>
            <a:xfrm>
              <a:off x="11193502" y="3726102"/>
              <a:ext cx="608913" cy="536670"/>
              <a:chOff x="6410728" y="3723806"/>
              <a:chExt cx="608913" cy="536669"/>
            </a:xfrm>
            <a:grpFill/>
          </p:grpSpPr>
          <p:sp>
            <p:nvSpPr>
              <p:cNvPr id="32" name="Oval 38"/>
              <p:cNvSpPr>
                <a:spLocks noChangeArrowheads="1"/>
              </p:cNvSpPr>
              <p:nvPr/>
            </p:nvSpPr>
            <p:spPr bwMode="auto">
              <a:xfrm>
                <a:off x="6410728" y="3723806"/>
                <a:ext cx="536669" cy="536669"/>
              </a:xfrm>
              <a:prstGeom prst="ellipse">
                <a:avLst/>
              </a:prstGeom>
              <a:grpFill/>
              <a:ln w="4" cap="flat">
                <a:noFill/>
                <a:prstDash val="solid"/>
                <a:miter lim="800000"/>
              </a:ln>
            </p:spPr>
            <p:txBody>
              <a:bodyPr vert="horz" wrap="square" lIns="91419" tIns="45709" rIns="91419" bIns="45709" numCol="1" anchor="t" anchorCtr="0" compatLnSpc="1"/>
              <a:lstStyle/>
              <a:p>
                <a:endParaRPr lang="zh-CN" altLang="en-US" b="1" dirty="0">
                  <a:latin typeface="Noto Sans S Chinese Bold" panose="020B0800000000000000" pitchFamily="34" charset="-122"/>
                  <a:ea typeface="Noto Sans S Chinese Bold" panose="020B0800000000000000" pitchFamily="34" charset="-122"/>
                </a:endParaRPr>
              </a:p>
            </p:txBody>
          </p:sp>
          <p:sp>
            <p:nvSpPr>
              <p:cNvPr id="33" name="TextBox 23"/>
              <p:cNvSpPr txBox="1"/>
              <p:nvPr/>
            </p:nvSpPr>
            <p:spPr>
              <a:xfrm>
                <a:off x="6436843" y="3774006"/>
                <a:ext cx="582798" cy="432379"/>
              </a:xfrm>
              <a:prstGeom prst="rect">
                <a:avLst/>
              </a:prstGeom>
              <a:noFill/>
            </p:spPr>
            <p:txBody>
              <a:bodyPr wrap="square" rtlCol="0">
                <a:spAutoFit/>
              </a:bodyPr>
              <a:lstStyle/>
              <a:p>
                <a:r>
                  <a:rPr lang="en-US" altLang="zh-CN" sz="2500" spc="-151" dirty="0">
                    <a:solidFill>
                      <a:schemeClr val="bg1"/>
                    </a:solidFill>
                    <a:latin typeface="Noto Sans S Chinese Bold" panose="020B0800000000000000" pitchFamily="34" charset="-122"/>
                    <a:ea typeface="Noto Sans S Chinese Bold" panose="020B0800000000000000" pitchFamily="34" charset="-122"/>
                  </a:rPr>
                  <a:t>02</a:t>
                </a:r>
                <a:endParaRPr lang="zh-CN" altLang="en-US" sz="2500" spc="-15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26" name="组合 25"/>
            <p:cNvGrpSpPr/>
            <p:nvPr/>
          </p:nvGrpSpPr>
          <p:grpSpPr>
            <a:xfrm>
              <a:off x="11193502" y="4510459"/>
              <a:ext cx="608913" cy="536669"/>
              <a:chOff x="6410728" y="4508169"/>
              <a:chExt cx="608913" cy="536669"/>
            </a:xfrm>
            <a:grpFill/>
          </p:grpSpPr>
          <p:sp>
            <p:nvSpPr>
              <p:cNvPr id="30" name="Oval 40"/>
              <p:cNvSpPr>
                <a:spLocks noChangeArrowheads="1"/>
              </p:cNvSpPr>
              <p:nvPr/>
            </p:nvSpPr>
            <p:spPr bwMode="auto">
              <a:xfrm>
                <a:off x="6410728" y="4508169"/>
                <a:ext cx="536669" cy="536669"/>
              </a:xfrm>
              <a:prstGeom prst="ellipse">
                <a:avLst/>
              </a:prstGeom>
              <a:grpFill/>
              <a:ln w="4" cap="flat">
                <a:noFill/>
                <a:prstDash val="solid"/>
                <a:miter lim="800000"/>
              </a:ln>
            </p:spPr>
            <p:txBody>
              <a:bodyPr vert="horz" wrap="square" lIns="91419" tIns="45709" rIns="91419" bIns="45709" numCol="1" anchor="t" anchorCtr="0" compatLnSpc="1"/>
              <a:lstStyle/>
              <a:p>
                <a:endParaRPr lang="zh-CN" altLang="en-US" b="1" dirty="0">
                  <a:latin typeface="Noto Sans S Chinese Bold" panose="020B0800000000000000" pitchFamily="34" charset="-122"/>
                  <a:ea typeface="Noto Sans S Chinese Bold" panose="020B0800000000000000" pitchFamily="34" charset="-122"/>
                </a:endParaRPr>
              </a:p>
            </p:txBody>
          </p:sp>
          <p:sp>
            <p:nvSpPr>
              <p:cNvPr id="31" name="TextBox 26"/>
              <p:cNvSpPr txBox="1"/>
              <p:nvPr/>
            </p:nvSpPr>
            <p:spPr>
              <a:xfrm>
                <a:off x="6436843" y="4545670"/>
                <a:ext cx="582798" cy="432379"/>
              </a:xfrm>
              <a:prstGeom prst="rect">
                <a:avLst/>
              </a:prstGeom>
              <a:noFill/>
            </p:spPr>
            <p:txBody>
              <a:bodyPr wrap="square" rtlCol="0">
                <a:spAutoFit/>
              </a:bodyPr>
              <a:lstStyle/>
              <a:p>
                <a:r>
                  <a:rPr lang="en-US" altLang="zh-CN" sz="2500" spc="-151" dirty="0">
                    <a:solidFill>
                      <a:schemeClr val="bg1"/>
                    </a:solidFill>
                    <a:latin typeface="Noto Sans S Chinese Bold" panose="020B0800000000000000" pitchFamily="34" charset="-122"/>
                    <a:ea typeface="Noto Sans S Chinese Bold" panose="020B0800000000000000" pitchFamily="34" charset="-122"/>
                  </a:rPr>
                  <a:t>03</a:t>
                </a:r>
                <a:endParaRPr lang="zh-CN" altLang="en-US" sz="2500" spc="-15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27" name="组合 26"/>
            <p:cNvGrpSpPr/>
            <p:nvPr/>
          </p:nvGrpSpPr>
          <p:grpSpPr>
            <a:xfrm>
              <a:off x="10264651" y="4510459"/>
              <a:ext cx="607823" cy="536669"/>
              <a:chOff x="5481877" y="4508169"/>
              <a:chExt cx="607824" cy="536669"/>
            </a:xfrm>
            <a:grpFill/>
          </p:grpSpPr>
          <p:sp>
            <p:nvSpPr>
              <p:cNvPr id="28" name="Oval 36"/>
              <p:cNvSpPr>
                <a:spLocks noChangeArrowheads="1"/>
              </p:cNvSpPr>
              <p:nvPr/>
            </p:nvSpPr>
            <p:spPr bwMode="auto">
              <a:xfrm>
                <a:off x="5481877" y="4508169"/>
                <a:ext cx="536669" cy="536669"/>
              </a:xfrm>
              <a:prstGeom prst="ellipse">
                <a:avLst/>
              </a:prstGeom>
              <a:grpFill/>
              <a:ln w="4" cap="flat">
                <a:noFill/>
                <a:prstDash val="solid"/>
                <a:miter lim="800000"/>
              </a:ln>
            </p:spPr>
            <p:txBody>
              <a:bodyPr vert="horz" wrap="square" lIns="91419" tIns="45709" rIns="91419" bIns="45709" numCol="1" anchor="t" anchorCtr="0" compatLnSpc="1"/>
              <a:lstStyle/>
              <a:p>
                <a:endParaRPr lang="zh-CN" altLang="en-US" b="1" dirty="0">
                  <a:latin typeface="Noto Sans S Chinese Bold" panose="020B0800000000000000" pitchFamily="34" charset="-122"/>
                  <a:ea typeface="Noto Sans S Chinese Bold" panose="020B0800000000000000" pitchFamily="34" charset="-122"/>
                </a:endParaRPr>
              </a:p>
            </p:txBody>
          </p:sp>
          <p:sp>
            <p:nvSpPr>
              <p:cNvPr id="29" name="TextBox 29"/>
              <p:cNvSpPr txBox="1"/>
              <p:nvPr/>
            </p:nvSpPr>
            <p:spPr>
              <a:xfrm>
                <a:off x="5506902" y="4545670"/>
                <a:ext cx="582799" cy="432379"/>
              </a:xfrm>
              <a:prstGeom prst="rect">
                <a:avLst/>
              </a:prstGeom>
              <a:noFill/>
            </p:spPr>
            <p:txBody>
              <a:bodyPr wrap="square" rtlCol="0">
                <a:spAutoFit/>
              </a:bodyPr>
              <a:lstStyle/>
              <a:p>
                <a:r>
                  <a:rPr lang="en-US" altLang="zh-CN" sz="2500" spc="-151" dirty="0">
                    <a:solidFill>
                      <a:schemeClr val="bg1"/>
                    </a:solidFill>
                    <a:latin typeface="Noto Sans S Chinese Bold" panose="020B0800000000000000" pitchFamily="34" charset="-122"/>
                    <a:ea typeface="Noto Sans S Chinese Bold" panose="020B0800000000000000" pitchFamily="34" charset="-122"/>
                  </a:rPr>
                  <a:t>04</a:t>
                </a:r>
                <a:endParaRPr lang="zh-CN" altLang="en-US" sz="2500" spc="-151" dirty="0">
                  <a:solidFill>
                    <a:schemeClr val="bg1"/>
                  </a:solidFill>
                  <a:latin typeface="Noto Sans S Chinese Bold" panose="020B0800000000000000" pitchFamily="34" charset="-122"/>
                  <a:ea typeface="Noto Sans S Chinese Bold" panose="020B0800000000000000"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8843" y="258614"/>
            <a:ext cx="3296425" cy="825902"/>
            <a:chOff x="2720780" y="2399708"/>
            <a:chExt cx="3297188" cy="826093"/>
          </a:xfrm>
        </p:grpSpPr>
        <p:grpSp>
          <p:nvGrpSpPr>
            <p:cNvPr id="4" name="组合 3"/>
            <p:cNvGrpSpPr/>
            <p:nvPr/>
          </p:nvGrpSpPr>
          <p:grpSpPr>
            <a:xfrm>
              <a:off x="2993665" y="2399708"/>
              <a:ext cx="3024303" cy="826093"/>
              <a:chOff x="2169160" y="2573867"/>
              <a:chExt cx="3024303" cy="826093"/>
            </a:xfrm>
          </p:grpSpPr>
          <p:sp>
            <p:nvSpPr>
              <p:cNvPr id="7" name="文本框 6"/>
              <p:cNvSpPr txBox="1"/>
              <p:nvPr/>
            </p:nvSpPr>
            <p:spPr>
              <a:xfrm>
                <a:off x="2170989" y="2609928"/>
                <a:ext cx="3022474" cy="523220"/>
              </a:xfrm>
              <a:prstGeom prst="rect">
                <a:avLst/>
              </a:prstGeom>
              <a:noFill/>
            </p:spPr>
            <p:txBody>
              <a:bodyPr wrap="square" rtlCol="0">
                <a:spAutoFit/>
              </a:bodyPr>
              <a:lstStyle/>
              <a:p>
                <a:pPr algn="ctr"/>
                <a:r>
                  <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rPr>
                  <a:t>点击添加标题</a:t>
                </a:r>
                <a:endParaRPr lang="zh-CN" altLang="en-US" sz="2800" b="1" spc="6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8" name="文本框 7"/>
              <p:cNvSpPr txBox="1"/>
              <p:nvPr/>
            </p:nvSpPr>
            <p:spPr>
              <a:xfrm>
                <a:off x="2169160" y="3138605"/>
                <a:ext cx="2899132" cy="215444"/>
              </a:xfrm>
              <a:prstGeom prst="rect">
                <a:avLst/>
              </a:prstGeom>
              <a:noFill/>
            </p:spPr>
            <p:txBody>
              <a:bodyPr wrap="square" rtlCol="0">
                <a:spAutoFit/>
              </a:bodyPr>
              <a:lstStyle/>
              <a:p>
                <a:pPr algn="ctr"/>
                <a:r>
                  <a:rPr lang="en-US" altLang="zh-CN" sz="800" cap="all" spc="300" dirty="0">
                    <a:solidFill>
                      <a:schemeClr val="bg1">
                        <a:lumMod val="50000"/>
                      </a:schemeClr>
                    </a:solidFill>
                    <a:latin typeface="Noto Sans S Chinese Bold" panose="020B0800000000000000" pitchFamily="34" charset="-122"/>
                    <a:ea typeface="Noto Sans S Chinese Bold" panose="020B0800000000000000" pitchFamily="34" charset="-122"/>
                  </a:rPr>
                  <a:t>background introduction </a:t>
                </a:r>
                <a:endParaRPr lang="zh-CN" altLang="en-US" sz="800" cap="all" spc="3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cxnSp>
            <p:nvCxnSpPr>
              <p:cNvPr id="9" name="直接连接符 8"/>
              <p:cNvCxnSpPr/>
              <p:nvPr/>
            </p:nvCxnSpPr>
            <p:spPr>
              <a:xfrm>
                <a:off x="2227877" y="2573867"/>
                <a:ext cx="0" cy="82609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矩形 4"/>
            <p:cNvSpPr/>
            <p:nvPr/>
          </p:nvSpPr>
          <p:spPr>
            <a:xfrm>
              <a:off x="2720780" y="2533650"/>
              <a:ext cx="312814" cy="312814"/>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solidFill>
                  <a:schemeClr val="bg1"/>
                </a:solidFill>
                <a:latin typeface="Noto Sans S Chinese Bold" panose="020B0800000000000000" pitchFamily="34" charset="-122"/>
                <a:ea typeface="Noto Sans S Chinese Bold" panose="020B0800000000000000" pitchFamily="34" charset="-122"/>
              </a:endParaRPr>
            </a:p>
          </p:txBody>
        </p:sp>
      </p:grpSp>
      <p:grpSp>
        <p:nvGrpSpPr>
          <p:cNvPr id="10" name="组合 9"/>
          <p:cNvGrpSpPr/>
          <p:nvPr/>
        </p:nvGrpSpPr>
        <p:grpSpPr>
          <a:xfrm>
            <a:off x="6515623" y="1999556"/>
            <a:ext cx="4998345" cy="3953364"/>
            <a:chOff x="6408665" y="1809469"/>
            <a:chExt cx="2672855" cy="3426058"/>
          </a:xfrm>
        </p:grpSpPr>
        <p:sp>
          <p:nvSpPr>
            <p:cNvPr id="11" name="矩形 10"/>
            <p:cNvSpPr/>
            <p:nvPr/>
          </p:nvSpPr>
          <p:spPr>
            <a:xfrm>
              <a:off x="6408665" y="1809469"/>
              <a:ext cx="2672855" cy="2158862"/>
            </a:xfrm>
            <a:prstGeom prst="rect">
              <a:avLst/>
            </a:prstGeom>
            <a:blipFill dpi="0" rotWithShape="1">
              <a:blip r:embed="rId1"/>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a:endParaRPr kumimoji="1" lang="zh-CN" altLang="en-US" sz="1600" dirty="0">
                <a:solidFill>
                  <a:prstClr val="white"/>
                </a:solidFill>
                <a:latin typeface="Noto Sans S Chinese Bold" panose="020B0800000000000000" pitchFamily="34" charset="-122"/>
                <a:ea typeface="宋体" panose="02010600030101010101" pitchFamily="2" charset="-122"/>
              </a:endParaRPr>
            </a:p>
          </p:txBody>
        </p:sp>
        <p:sp>
          <p:nvSpPr>
            <p:cNvPr id="12" name="矩形 11"/>
            <p:cNvSpPr/>
            <p:nvPr/>
          </p:nvSpPr>
          <p:spPr>
            <a:xfrm>
              <a:off x="6408665" y="3965646"/>
              <a:ext cx="2672855" cy="336229"/>
            </a:xfrm>
            <a:prstGeom prst="rect">
              <a:avLst/>
            </a:pr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Noto Sans S Chinese Bold" panose="020B0800000000000000" pitchFamily="34" charset="-122"/>
                <a:ea typeface="Noto Sans S Chinese Bold" panose="020B0800000000000000" pitchFamily="34" charset="-122"/>
              </a:endParaRPr>
            </a:p>
          </p:txBody>
        </p:sp>
        <p:sp>
          <p:nvSpPr>
            <p:cNvPr id="13" name="文本框 4"/>
            <p:cNvSpPr txBox="1"/>
            <p:nvPr/>
          </p:nvSpPr>
          <p:spPr>
            <a:xfrm>
              <a:off x="6714937" y="3944803"/>
              <a:ext cx="1942228" cy="302533"/>
            </a:xfrm>
            <a:prstGeom prst="rect">
              <a:avLst/>
            </a:prstGeom>
            <a:noFill/>
          </p:spPr>
          <p:txBody>
            <a:bodyPr wrap="square" lIns="91403" tIns="45701" rIns="91403" bIns="45701" rtlCol="0">
              <a:spAutoFit/>
            </a:bodyPr>
            <a:lstStyle/>
            <a:p>
              <a:pPr algn="ctr" defTabSz="457200">
                <a:lnSpc>
                  <a:spcPct val="130000"/>
                </a:lnSpc>
              </a:pPr>
              <a:r>
                <a:rPr lang="zh-CN" altLang="en-US" sz="1400" dirty="0">
                  <a:solidFill>
                    <a:schemeClr val="bg1"/>
                  </a:solidFill>
                  <a:latin typeface="Noto Sans S Chinese Bold" panose="020B0800000000000000" pitchFamily="34" charset="-122"/>
                  <a:ea typeface="Noto Sans S Chinese Bold" panose="020B0800000000000000" pitchFamily="34" charset="-122"/>
                </a:rPr>
                <a:t>添加标题</a:t>
              </a:r>
              <a:endParaRPr lang="en-US" altLang="zh-CN" sz="1400" dirty="0">
                <a:solidFill>
                  <a:schemeClr val="bg1"/>
                </a:solidFill>
                <a:latin typeface="Noto Sans S Chinese Bold" panose="020B0800000000000000" pitchFamily="34" charset="-122"/>
                <a:ea typeface="Noto Sans S Chinese Bold" panose="020B0800000000000000" pitchFamily="34" charset="-122"/>
              </a:endParaRPr>
            </a:p>
          </p:txBody>
        </p:sp>
        <p:grpSp>
          <p:nvGrpSpPr>
            <p:cNvPr id="14" name="组合 13"/>
            <p:cNvGrpSpPr/>
            <p:nvPr/>
          </p:nvGrpSpPr>
          <p:grpSpPr>
            <a:xfrm>
              <a:off x="6513954" y="4470046"/>
              <a:ext cx="2499891" cy="765481"/>
              <a:chOff x="1865754" y="4700356"/>
              <a:chExt cx="2499891" cy="765481"/>
            </a:xfrm>
          </p:grpSpPr>
          <p:sp>
            <p:nvSpPr>
              <p:cNvPr id="15" name="PA_KSO_Shape"/>
              <p:cNvSpPr/>
              <p:nvPr>
                <p:custDataLst>
                  <p:tags r:id="rId2"/>
                </p:custDataLst>
              </p:nvPr>
            </p:nvSpPr>
            <p:spPr>
              <a:xfrm>
                <a:off x="1865754" y="4726065"/>
                <a:ext cx="285272"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2B7A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latin typeface="Noto Sans S Chinese Bold" panose="020B0800000000000000" pitchFamily="34" charset="-122"/>
                  <a:ea typeface="Noto Sans S Chinese Bold" panose="020B0800000000000000" pitchFamily="34" charset="-122"/>
                </a:endParaRPr>
              </a:p>
            </p:txBody>
          </p:sp>
          <p:sp>
            <p:nvSpPr>
              <p:cNvPr id="16" name="出品 26"/>
              <p:cNvSpPr txBox="1"/>
              <p:nvPr>
                <p:custDataLst>
                  <p:tags r:id="rId3"/>
                </p:custDataLst>
              </p:nvPr>
            </p:nvSpPr>
            <p:spPr>
              <a:xfrm>
                <a:off x="2172026" y="4700356"/>
                <a:ext cx="756906" cy="293329"/>
              </a:xfrm>
              <a:prstGeom prst="rect">
                <a:avLst/>
              </a:prstGeom>
              <a:noFill/>
            </p:spPr>
            <p:txBody>
              <a:bodyPr wrap="none" rtlCol="0">
                <a:spAutoFit/>
              </a:bodyPr>
              <a:lstStyle/>
              <a:p>
                <a:r>
                  <a:rPr lang="zh-CN" altLang="en-US" sz="1600" b="1" dirty="0">
                    <a:solidFill>
                      <a:schemeClr val="bg1">
                        <a:lumMod val="50000"/>
                      </a:schemeClr>
                    </a:solidFill>
                    <a:latin typeface="Noto Sans S Chinese Bold" panose="020B0800000000000000" pitchFamily="34" charset="-122"/>
                    <a:ea typeface="Noto Sans S Chinese Bold" panose="020B0800000000000000" pitchFamily="34" charset="-122"/>
                  </a:rPr>
                  <a:t>加入标题描述</a:t>
                </a:r>
                <a:endParaRPr lang="zh-CN" altLang="en-US" sz="1600" b="1"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17" name="品 15"/>
              <p:cNvSpPr txBox="1"/>
              <p:nvPr>
                <p:custDataLst>
                  <p:tags r:id="rId4"/>
                </p:custDataLst>
              </p:nvPr>
            </p:nvSpPr>
            <p:spPr>
              <a:xfrm>
                <a:off x="2172026" y="4971733"/>
                <a:ext cx="2193619" cy="494104"/>
              </a:xfrm>
              <a:prstGeom prst="rect">
                <a:avLst/>
              </a:prstGeom>
              <a:noFill/>
            </p:spPr>
            <p:txBody>
              <a:bodyPr wrap="square" rtlCol="0">
                <a:spAutoFit/>
              </a:bodyPr>
              <a:lstStyle/>
              <a:p>
                <a:pPr>
                  <a:lnSpc>
                    <a:spcPct val="150000"/>
                  </a:lnSpc>
                </a:pPr>
                <a:r>
                  <a:rPr lang="zh-CN" altLang="en-US" sz="1100" dirty="0">
                    <a:solidFill>
                      <a:schemeClr val="bg1">
                        <a:lumMod val="50000"/>
                      </a:schemeClr>
                    </a:solidFill>
                    <a:latin typeface="Noto Sans S Chinese Bold" panose="020B0800000000000000" pitchFamily="34" charset="-122"/>
                    <a:ea typeface="Noto Sans S Chinese Bold" panose="020B0800000000000000" pitchFamily="34" charset="-122"/>
                  </a:rPr>
                  <a:t>这里输入简单的文字概述这里输入简单字概述这里输入简单简单的文字概述这里输这里输入简单的文字概述这里输入简单字概述</a:t>
                </a:r>
                <a:endParaRPr lang="zh-CN" altLang="en-US" sz="11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grpSp>
      <p:grpSp>
        <p:nvGrpSpPr>
          <p:cNvPr id="18" name="组合 17"/>
          <p:cNvGrpSpPr/>
          <p:nvPr/>
        </p:nvGrpSpPr>
        <p:grpSpPr>
          <a:xfrm>
            <a:off x="527817" y="2399626"/>
            <a:ext cx="5701436" cy="3220461"/>
            <a:chOff x="5295045" y="2326635"/>
            <a:chExt cx="6370437" cy="3598349"/>
          </a:xfrm>
        </p:grpSpPr>
        <p:cxnSp>
          <p:nvCxnSpPr>
            <p:cNvPr id="19" name="直接连接符 84"/>
            <p:cNvCxnSpPr/>
            <p:nvPr/>
          </p:nvCxnSpPr>
          <p:spPr>
            <a:xfrm flipH="1">
              <a:off x="5295045" y="3591013"/>
              <a:ext cx="6370437" cy="1"/>
            </a:xfrm>
            <a:prstGeom prst="line">
              <a:avLst/>
            </a:prstGeom>
            <a:ln w="25400">
              <a:solidFill>
                <a:schemeClr val="bg1">
                  <a:lumMod val="50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20" name="直接连接符 85"/>
            <p:cNvCxnSpPr/>
            <p:nvPr/>
          </p:nvCxnSpPr>
          <p:spPr>
            <a:xfrm flipH="1">
              <a:off x="5295045" y="4937896"/>
              <a:ext cx="6370437" cy="1"/>
            </a:xfrm>
            <a:prstGeom prst="line">
              <a:avLst/>
            </a:prstGeom>
            <a:ln w="25400">
              <a:solidFill>
                <a:schemeClr val="bg1">
                  <a:lumMod val="50000"/>
                </a:schemeClr>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21" name="文本框 5"/>
            <p:cNvSpPr txBox="1"/>
            <p:nvPr/>
          </p:nvSpPr>
          <p:spPr>
            <a:xfrm>
              <a:off x="5483761" y="2326635"/>
              <a:ext cx="1676776" cy="928478"/>
            </a:xfrm>
            <a:prstGeom prst="rect">
              <a:avLst/>
            </a:prstGeom>
            <a:noFill/>
          </p:spPr>
          <p:txBody>
            <a:bodyPr wrap="none" lIns="91418" tIns="45708" rIns="91418" bIns="45708" rtlCol="0">
              <a:spAutoFit/>
            </a:bodyPr>
            <a:lstStyle/>
            <a:p>
              <a:pPr defTabSz="914400"/>
              <a:r>
                <a:rPr lang="en-US" altLang="zh-CN" sz="4800" b="1" dirty="0">
                  <a:solidFill>
                    <a:schemeClr val="bg1">
                      <a:lumMod val="50000"/>
                    </a:schemeClr>
                  </a:solidFill>
                  <a:latin typeface="Noto Sans S Chinese Bold" panose="020B0800000000000000" pitchFamily="34" charset="-122"/>
                  <a:ea typeface="宋体" panose="02010600030101010101" pitchFamily="2" charset="-122"/>
                </a:rPr>
                <a:t>46%</a:t>
              </a:r>
              <a:endParaRPr lang="zh-CN" altLang="en-US" sz="4800" b="1" dirty="0">
                <a:solidFill>
                  <a:schemeClr val="bg1">
                    <a:lumMod val="50000"/>
                  </a:schemeClr>
                </a:solidFill>
                <a:latin typeface="Noto Sans S Chinese Bold" panose="020B0800000000000000" pitchFamily="34" charset="-122"/>
                <a:ea typeface="宋体" panose="02010600030101010101" pitchFamily="2" charset="-122"/>
              </a:endParaRPr>
            </a:p>
          </p:txBody>
        </p:sp>
        <p:sp>
          <p:nvSpPr>
            <p:cNvPr id="22" name="矩形 21"/>
            <p:cNvSpPr/>
            <p:nvPr/>
          </p:nvSpPr>
          <p:spPr>
            <a:xfrm>
              <a:off x="6980101" y="2386752"/>
              <a:ext cx="4453572" cy="907660"/>
            </a:xfrm>
            <a:prstGeom prst="rect">
              <a:avLst/>
            </a:prstGeom>
          </p:spPr>
          <p:txBody>
            <a:bodyPr wrap="square" lIns="91418" tIns="45708" rIns="91418" bIns="45708">
              <a:spAutoFit/>
            </a:bodyPr>
            <a:lstStyle/>
            <a:p>
              <a:pPr lvl="0">
                <a:lnSpc>
                  <a:spcPct val="130000"/>
                </a:lnSpc>
              </a:pP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标题数字等都可以通过点击和重新输入进行更改，顶部“开始”面板中可以对字体、字号、颜色、行距等进行修改。建议正文字号</a:t>
              </a:r>
              <a:r>
                <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rPr>
                <a:t>10</a:t>
              </a: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a:t>
              </a:r>
              <a:r>
                <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rPr>
                <a:t>1.3</a:t>
              </a: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倍行距。</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sp>
          <p:nvSpPr>
            <p:cNvPr id="23" name="文本框 6"/>
            <p:cNvSpPr txBox="1"/>
            <p:nvPr/>
          </p:nvSpPr>
          <p:spPr>
            <a:xfrm>
              <a:off x="5483761" y="3775441"/>
              <a:ext cx="1676776" cy="928478"/>
            </a:xfrm>
            <a:prstGeom prst="rect">
              <a:avLst/>
            </a:prstGeom>
            <a:noFill/>
          </p:spPr>
          <p:txBody>
            <a:bodyPr wrap="none" lIns="91418" tIns="45708" rIns="91418" bIns="45708" rtlCol="0">
              <a:spAutoFit/>
            </a:bodyPr>
            <a:lstStyle/>
            <a:p>
              <a:pPr defTabSz="914400"/>
              <a:r>
                <a:rPr lang="en-US" altLang="zh-CN" sz="4800" b="1" dirty="0">
                  <a:solidFill>
                    <a:schemeClr val="bg1">
                      <a:lumMod val="50000"/>
                    </a:schemeClr>
                  </a:solidFill>
                  <a:latin typeface="Noto Sans S Chinese Bold" panose="020B0800000000000000" pitchFamily="34" charset="-122"/>
                  <a:ea typeface="宋体" panose="02010600030101010101" pitchFamily="2" charset="-122"/>
                </a:rPr>
                <a:t>56%</a:t>
              </a:r>
              <a:endParaRPr lang="zh-CN" altLang="en-US" sz="4800" b="1" dirty="0">
                <a:solidFill>
                  <a:schemeClr val="bg1">
                    <a:lumMod val="50000"/>
                  </a:schemeClr>
                </a:solidFill>
                <a:latin typeface="Noto Sans S Chinese Bold" panose="020B0800000000000000" pitchFamily="34" charset="-122"/>
                <a:ea typeface="宋体" panose="02010600030101010101" pitchFamily="2" charset="-122"/>
              </a:endParaRPr>
            </a:p>
          </p:txBody>
        </p:sp>
        <p:sp>
          <p:nvSpPr>
            <p:cNvPr id="24" name="矩形 23"/>
            <p:cNvSpPr/>
            <p:nvPr/>
          </p:nvSpPr>
          <p:spPr>
            <a:xfrm>
              <a:off x="6980101" y="3824939"/>
              <a:ext cx="4453572" cy="907660"/>
            </a:xfrm>
            <a:prstGeom prst="rect">
              <a:avLst/>
            </a:prstGeom>
          </p:spPr>
          <p:txBody>
            <a:bodyPr wrap="square" lIns="91418" tIns="45708" rIns="91418" bIns="45708">
              <a:spAutoFit/>
            </a:bodyPr>
            <a:lstStyle/>
            <a:p>
              <a:pPr defTabSz="914400">
                <a:lnSpc>
                  <a:spcPct val="130000"/>
                </a:lnSpc>
              </a:pP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标题数字等都可以通过点击和重新输入进行更改，顶部“开始”面板中可以对字体、字号、颜色、行距等进行修改。建议正文字号</a:t>
              </a:r>
              <a:r>
                <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rPr>
                <a:t>10</a:t>
              </a: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a:t>
              </a:r>
              <a:r>
                <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rPr>
                <a:t>1.3</a:t>
              </a: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倍行距。</a:t>
              </a:r>
              <a:endParaRPr lang="zh-CN" altLang="en-US" dirty="0">
                <a:solidFill>
                  <a:schemeClr val="bg1">
                    <a:lumMod val="50000"/>
                  </a:schemeClr>
                </a:solidFill>
                <a:latin typeface="Noto Sans S Chinese Bold" panose="020B0800000000000000" pitchFamily="34" charset="-122"/>
                <a:ea typeface="宋体" panose="02010600030101010101" pitchFamily="2" charset="-122"/>
              </a:endParaRPr>
            </a:p>
          </p:txBody>
        </p:sp>
        <p:sp>
          <p:nvSpPr>
            <p:cNvPr id="25" name="文本框 7"/>
            <p:cNvSpPr txBox="1"/>
            <p:nvPr/>
          </p:nvSpPr>
          <p:spPr>
            <a:xfrm>
              <a:off x="5483761" y="4990014"/>
              <a:ext cx="1676776" cy="928478"/>
            </a:xfrm>
            <a:prstGeom prst="rect">
              <a:avLst/>
            </a:prstGeom>
            <a:noFill/>
          </p:spPr>
          <p:txBody>
            <a:bodyPr wrap="none" lIns="91418" tIns="45708" rIns="91418" bIns="45708" rtlCol="0">
              <a:spAutoFit/>
            </a:bodyPr>
            <a:lstStyle/>
            <a:p>
              <a:pPr defTabSz="914400"/>
              <a:r>
                <a:rPr lang="en-US" altLang="zh-CN" sz="4800" b="1" dirty="0">
                  <a:solidFill>
                    <a:schemeClr val="bg1">
                      <a:lumMod val="50000"/>
                    </a:schemeClr>
                  </a:solidFill>
                  <a:latin typeface="Noto Sans S Chinese Bold" panose="020B0800000000000000" pitchFamily="34" charset="-122"/>
                  <a:ea typeface="宋体" panose="02010600030101010101" pitchFamily="2" charset="-122"/>
                </a:rPr>
                <a:t>66%</a:t>
              </a:r>
              <a:endParaRPr lang="zh-CN" altLang="en-US" sz="4800" b="1" dirty="0">
                <a:solidFill>
                  <a:schemeClr val="bg1">
                    <a:lumMod val="50000"/>
                  </a:schemeClr>
                </a:solidFill>
                <a:latin typeface="Noto Sans S Chinese Bold" panose="020B0800000000000000" pitchFamily="34" charset="-122"/>
                <a:ea typeface="宋体" panose="02010600030101010101" pitchFamily="2" charset="-122"/>
              </a:endParaRPr>
            </a:p>
          </p:txBody>
        </p:sp>
        <p:sp>
          <p:nvSpPr>
            <p:cNvPr id="26" name="矩形 25"/>
            <p:cNvSpPr/>
            <p:nvPr/>
          </p:nvSpPr>
          <p:spPr>
            <a:xfrm>
              <a:off x="6980101" y="5017324"/>
              <a:ext cx="4453572" cy="907660"/>
            </a:xfrm>
            <a:prstGeom prst="rect">
              <a:avLst/>
            </a:prstGeom>
          </p:spPr>
          <p:txBody>
            <a:bodyPr wrap="square" lIns="91418" tIns="45708" rIns="91418" bIns="45708">
              <a:spAutoFit/>
            </a:bodyPr>
            <a:lstStyle/>
            <a:p>
              <a:pPr lvl="0">
                <a:lnSpc>
                  <a:spcPct val="130000"/>
                </a:lnSpc>
              </a:pP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标题数字等都可以通过点击和重新输入进行更改，顶部“开始”面板中可以对字体、字号、颜色、行距等进行修改。建议正文字号</a:t>
              </a:r>
              <a:r>
                <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rPr>
                <a:t>10</a:t>
              </a: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a:t>
              </a:r>
              <a:r>
                <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rPr>
                <a:t>1.3</a:t>
              </a:r>
              <a:r>
                <a:rPr lang="zh-CN" altLang="en-US" sz="1200" dirty="0">
                  <a:solidFill>
                    <a:schemeClr val="bg1">
                      <a:lumMod val="50000"/>
                    </a:schemeClr>
                  </a:solidFill>
                  <a:latin typeface="Noto Sans S Chinese Bold" panose="020B0800000000000000" pitchFamily="34" charset="-122"/>
                  <a:ea typeface="Noto Sans S Chinese Bold" panose="020B0800000000000000" pitchFamily="34" charset="-122"/>
                </a:rPr>
                <a:t>倍行距。</a:t>
              </a:r>
              <a:endParaRPr lang="en-US" altLang="zh-CN" sz="1200" dirty="0">
                <a:solidFill>
                  <a:schemeClr val="bg1">
                    <a:lumMod val="50000"/>
                  </a:schemeClr>
                </a:solidFill>
                <a:latin typeface="Noto Sans S Chinese Bold" panose="020B0800000000000000" pitchFamily="34" charset="-122"/>
                <a:ea typeface="Noto Sans S Chinese Bold"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Tm="1000">
        <p14:warp dir="in"/>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heme/theme1.xml><?xml version="1.0" encoding="utf-8"?>
<a:theme xmlns:a="http://schemas.openxmlformats.org/drawingml/2006/main" name="千图网拥有20W+精美PPT模板 更多PPT模板下载至：www.58pic.com/office/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5506</Words>
  <Application>WPS 演示</Application>
  <PresentationFormat>宽屏</PresentationFormat>
  <Paragraphs>569</Paragraphs>
  <Slides>33</Slides>
  <Notes>25</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33</vt:i4>
      </vt:variant>
    </vt:vector>
  </HeadingPairs>
  <TitlesOfParts>
    <vt:vector size="55" baseType="lpstr">
      <vt:lpstr>Arial</vt:lpstr>
      <vt:lpstr>宋体</vt:lpstr>
      <vt:lpstr>Wingdings</vt:lpstr>
      <vt:lpstr>Noto Sans S Chinese Bold</vt:lpstr>
      <vt:lpstr>Lato Regular</vt:lpstr>
      <vt:lpstr>Open Sans</vt:lpstr>
      <vt:lpstr>微软雅黑</vt:lpstr>
      <vt:lpstr>Helvetica Neue Light</vt:lpstr>
      <vt:lpstr>Segoe UI</vt:lpstr>
      <vt:lpstr>Arial Unicode MS</vt:lpstr>
      <vt:lpstr>Raleway</vt:lpstr>
      <vt:lpstr>Calibri Light</vt:lpstr>
      <vt:lpstr>Adobe 繁黑體 Std B</vt:lpstr>
      <vt:lpstr>Bebas Neue</vt:lpstr>
      <vt:lpstr>MS PGothic</vt:lpstr>
      <vt:lpstr>Helvetica Neue Thin</vt:lpstr>
      <vt:lpstr>Calibri</vt:lpstr>
      <vt:lpstr>Arial</vt:lpstr>
      <vt:lpstr>等线</vt:lpstr>
      <vt:lpstr>Segoe Print</vt:lpstr>
      <vt:lpstr>黑体</vt:lpstr>
      <vt:lpstr>千图网拥有20W+精美PPT模板 更多PPT模板下载至：www.58pic.com/office/ppt​​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lzjljlc</dc:creator>
  <cp:lastModifiedBy>lsz3</cp:lastModifiedBy>
  <cp:revision>224</cp:revision>
  <dcterms:created xsi:type="dcterms:W3CDTF">2018-02-23T07:21:00Z</dcterms:created>
  <dcterms:modified xsi:type="dcterms:W3CDTF">2021-11-29T02:51:09Z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6AACBAD5BFCE4252AD2530BFD261F4E4</vt:lpwstr>
  </property>
  <property fmtid="{D5CDD505-2E9C-101B-9397-08002B2CF9AE}" pid="3" name="KSOProductBuildVer">
    <vt:lpwstr>2052-11.1.0.11115</vt:lpwstr>
  </property>
</Properties>
</file>